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1" r:id="rId3"/>
    <p:sldId id="282" r:id="rId4"/>
    <p:sldId id="275" r:id="rId5"/>
    <p:sldId id="271" r:id="rId6"/>
    <p:sldId id="258" r:id="rId7"/>
    <p:sldId id="283" r:id="rId8"/>
    <p:sldId id="284" r:id="rId9"/>
    <p:sldId id="285" r:id="rId10"/>
    <p:sldId id="259" r:id="rId11"/>
    <p:sldId id="269" r:id="rId12"/>
    <p:sldId id="265" r:id="rId13"/>
    <p:sldId id="280" r:id="rId14"/>
    <p:sldId id="286" r:id="rId15"/>
    <p:sldId id="287" r:id="rId16"/>
    <p:sldId id="266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6304DE-C4A2-496B-A834-4C88F41FF17F}" v="20" dt="2024-08-08T18:54:11.5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20" autoAdjust="0"/>
    <p:restoredTop sz="94710" autoAdjust="0"/>
  </p:normalViewPr>
  <p:slideViewPr>
    <p:cSldViewPr>
      <p:cViewPr varScale="1">
        <p:scale>
          <a:sx n="79" d="100"/>
          <a:sy n="79" d="100"/>
        </p:scale>
        <p:origin x="103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25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ila Fasig" userId="f578baef-df24-4fbf-92d6-899766188b2b" providerId="ADAL" clId="{F26304DE-C4A2-496B-A834-4C88F41FF17F}"/>
    <pc:docChg chg="undo custSel delSld modSld modNotesMaster modHandout">
      <pc:chgData name="Sheila Fasig" userId="f578baef-df24-4fbf-92d6-899766188b2b" providerId="ADAL" clId="{F26304DE-C4A2-496B-A834-4C88F41FF17F}" dt="2024-08-08T18:54:11.540" v="1078"/>
      <pc:docMkLst>
        <pc:docMk/>
      </pc:docMkLst>
      <pc:sldChg chg="addSp delSp modSp mod">
        <pc:chgData name="Sheila Fasig" userId="f578baef-df24-4fbf-92d6-899766188b2b" providerId="ADAL" clId="{F26304DE-C4A2-496B-A834-4C88F41FF17F}" dt="2024-08-07T19:32:59.448" v="52" actId="20577"/>
        <pc:sldMkLst>
          <pc:docMk/>
          <pc:sldMk cId="510785413" sldId="256"/>
        </pc:sldMkLst>
        <pc:spChg chg="del mod">
          <ac:chgData name="Sheila Fasig" userId="f578baef-df24-4fbf-92d6-899766188b2b" providerId="ADAL" clId="{F26304DE-C4A2-496B-A834-4C88F41FF17F}" dt="2024-08-07T19:31:53.278" v="3" actId="478"/>
          <ac:spMkLst>
            <pc:docMk/>
            <pc:sldMk cId="510785413" sldId="256"/>
            <ac:spMk id="2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7T19:32:42.350" v="44" actId="1076"/>
          <ac:spMkLst>
            <pc:docMk/>
            <pc:sldMk cId="510785413" sldId="256"/>
            <ac:spMk id="3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7T19:32:59.448" v="52" actId="20577"/>
          <ac:spMkLst>
            <pc:docMk/>
            <pc:sldMk cId="510785413" sldId="256"/>
            <ac:spMk id="5" creationId="{00000000-0000-0000-0000-000000000000}"/>
          </ac:spMkLst>
        </pc:spChg>
        <pc:spChg chg="add del mod">
          <ac:chgData name="Sheila Fasig" userId="f578baef-df24-4fbf-92d6-899766188b2b" providerId="ADAL" clId="{F26304DE-C4A2-496B-A834-4C88F41FF17F}" dt="2024-08-07T19:32:13.901" v="9" actId="478"/>
          <ac:spMkLst>
            <pc:docMk/>
            <pc:sldMk cId="510785413" sldId="256"/>
            <ac:spMk id="9" creationId="{A7348F83-8800-F64A-1847-EEAC991D15F2}"/>
          </ac:spMkLst>
        </pc:spChg>
        <pc:picChg chg="add mod">
          <ac:chgData name="Sheila Fasig" userId="f578baef-df24-4fbf-92d6-899766188b2b" providerId="ADAL" clId="{F26304DE-C4A2-496B-A834-4C88F41FF17F}" dt="2024-08-07T19:32:08.409" v="7" actId="1076"/>
          <ac:picMkLst>
            <pc:docMk/>
            <pc:sldMk cId="510785413" sldId="256"/>
            <ac:picMk id="7" creationId="{564DADA1-372E-4F67-A5B4-DE29E2130FA7}"/>
          </ac:picMkLst>
        </pc:picChg>
      </pc:sldChg>
      <pc:sldChg chg="modSp mod">
        <pc:chgData name="Sheila Fasig" userId="f578baef-df24-4fbf-92d6-899766188b2b" providerId="ADAL" clId="{F26304DE-C4A2-496B-A834-4C88F41FF17F}" dt="2024-08-08T18:26:58.404" v="1012" actId="115"/>
        <pc:sldMkLst>
          <pc:docMk/>
          <pc:sldMk cId="2616987524" sldId="258"/>
        </pc:sldMkLst>
        <pc:spChg chg="mod">
          <ac:chgData name="Sheila Fasig" userId="f578baef-df24-4fbf-92d6-899766188b2b" providerId="ADAL" clId="{F26304DE-C4A2-496B-A834-4C88F41FF17F}" dt="2024-08-08T17:32:45.655" v="380" actId="20577"/>
          <ac:spMkLst>
            <pc:docMk/>
            <pc:sldMk cId="2616987524" sldId="258"/>
            <ac:spMk id="5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8:26:58.404" v="1012" actId="115"/>
          <ac:spMkLst>
            <pc:docMk/>
            <pc:sldMk cId="2616987524" sldId="258"/>
            <ac:spMk id="6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8:26:54.285" v="1011" actId="115"/>
          <ac:spMkLst>
            <pc:docMk/>
            <pc:sldMk cId="2616987524" sldId="258"/>
            <ac:spMk id="7" creationId="{00000000-0000-0000-0000-000000000000}"/>
          </ac:spMkLst>
        </pc:spChg>
      </pc:sldChg>
      <pc:sldChg chg="modSp mod">
        <pc:chgData name="Sheila Fasig" userId="f578baef-df24-4fbf-92d6-899766188b2b" providerId="ADAL" clId="{F26304DE-C4A2-496B-A834-4C88F41FF17F}" dt="2024-08-08T18:27:19.218" v="1016" actId="20577"/>
        <pc:sldMkLst>
          <pc:docMk/>
          <pc:sldMk cId="3865348174" sldId="259"/>
        </pc:sldMkLst>
        <pc:spChg chg="mod">
          <ac:chgData name="Sheila Fasig" userId="f578baef-df24-4fbf-92d6-899766188b2b" providerId="ADAL" clId="{F26304DE-C4A2-496B-A834-4C88F41FF17F}" dt="2024-08-08T17:33:08.613" v="400" actId="20577"/>
          <ac:spMkLst>
            <pc:docMk/>
            <pc:sldMk cId="3865348174" sldId="259"/>
            <ac:spMk id="5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8:27:19.218" v="1016" actId="20577"/>
          <ac:spMkLst>
            <pc:docMk/>
            <pc:sldMk cId="3865348174" sldId="259"/>
            <ac:spMk id="7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47:13.923" v="887" actId="20577"/>
          <ac:spMkLst>
            <pc:docMk/>
            <pc:sldMk cId="3865348174" sldId="259"/>
            <ac:spMk id="9" creationId="{00000000-0000-0000-0000-000000000000}"/>
          </ac:spMkLst>
        </pc:spChg>
      </pc:sldChg>
      <pc:sldChg chg="addSp delSp modSp mod">
        <pc:chgData name="Sheila Fasig" userId="f578baef-df24-4fbf-92d6-899766188b2b" providerId="ADAL" clId="{F26304DE-C4A2-496B-A834-4C88F41FF17F}" dt="2024-08-08T18:34:57.411" v="1077" actId="403"/>
        <pc:sldMkLst>
          <pc:docMk/>
          <pc:sldMk cId="272262952" sldId="265"/>
        </pc:sldMkLst>
        <pc:spChg chg="add del mod">
          <ac:chgData name="Sheila Fasig" userId="f578baef-df24-4fbf-92d6-899766188b2b" providerId="ADAL" clId="{F26304DE-C4A2-496B-A834-4C88F41FF17F}" dt="2024-08-08T17:49:08.777" v="906" actId="478"/>
          <ac:spMkLst>
            <pc:docMk/>
            <pc:sldMk cId="272262952" sldId="265"/>
            <ac:spMk id="3" creationId="{337A1815-6DA2-ED7D-8C7C-1C77BDEFB5C7}"/>
          </ac:spMkLst>
        </pc:spChg>
        <pc:spChg chg="mod">
          <ac:chgData name="Sheila Fasig" userId="f578baef-df24-4fbf-92d6-899766188b2b" providerId="ADAL" clId="{F26304DE-C4A2-496B-A834-4C88F41FF17F}" dt="2024-08-08T17:33:25.023" v="408" actId="20577"/>
          <ac:spMkLst>
            <pc:docMk/>
            <pc:sldMk cId="272262952" sldId="265"/>
            <ac:spMk id="5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50:03.293" v="918" actId="115"/>
          <ac:spMkLst>
            <pc:docMk/>
            <pc:sldMk cId="272262952" sldId="265"/>
            <ac:spMk id="7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8:27:32.047" v="1017" actId="1076"/>
          <ac:spMkLst>
            <pc:docMk/>
            <pc:sldMk cId="272262952" sldId="265"/>
            <ac:spMk id="9" creationId="{00000000-0000-0000-0000-000000000000}"/>
          </ac:spMkLst>
        </pc:spChg>
        <pc:spChg chg="del">
          <ac:chgData name="Sheila Fasig" userId="f578baef-df24-4fbf-92d6-899766188b2b" providerId="ADAL" clId="{F26304DE-C4A2-496B-A834-4C88F41FF17F}" dt="2024-08-08T17:49:04.922" v="905" actId="478"/>
          <ac:spMkLst>
            <pc:docMk/>
            <pc:sldMk cId="272262952" sldId="265"/>
            <ac:spMk id="10" creationId="{00000000-0000-0000-0000-000000000000}"/>
          </ac:spMkLst>
        </pc:spChg>
        <pc:spChg chg="add mod">
          <ac:chgData name="Sheila Fasig" userId="f578baef-df24-4fbf-92d6-899766188b2b" providerId="ADAL" clId="{F26304DE-C4A2-496B-A834-4C88F41FF17F}" dt="2024-08-08T18:34:57.411" v="1077" actId="403"/>
          <ac:spMkLst>
            <pc:docMk/>
            <pc:sldMk cId="272262952" sldId="265"/>
            <ac:spMk id="11" creationId="{6CFDC251-3367-1570-BEEF-FD24835C8809}"/>
          </ac:spMkLst>
        </pc:spChg>
        <pc:picChg chg="add del mod">
          <ac:chgData name="Sheila Fasig" userId="f578baef-df24-4fbf-92d6-899766188b2b" providerId="ADAL" clId="{F26304DE-C4A2-496B-A834-4C88F41FF17F}" dt="2024-08-08T18:33:13.856" v="1043" actId="478"/>
          <ac:picMkLst>
            <pc:docMk/>
            <pc:sldMk cId="272262952" sldId="265"/>
            <ac:picMk id="6" creationId="{7C6B7388-006E-71E9-7529-AD92394C517C}"/>
          </ac:picMkLst>
        </pc:picChg>
      </pc:sldChg>
      <pc:sldChg chg="addSp delSp modSp mod">
        <pc:chgData name="Sheila Fasig" userId="f578baef-df24-4fbf-92d6-899766188b2b" providerId="ADAL" clId="{F26304DE-C4A2-496B-A834-4C88F41FF17F}" dt="2024-08-08T18:28:03.113" v="1040" actId="1076"/>
        <pc:sldMkLst>
          <pc:docMk/>
          <pc:sldMk cId="3480981685" sldId="266"/>
        </pc:sldMkLst>
        <pc:spChg chg="del">
          <ac:chgData name="Sheila Fasig" userId="f578baef-df24-4fbf-92d6-899766188b2b" providerId="ADAL" clId="{F26304DE-C4A2-496B-A834-4C88F41FF17F}" dt="2024-08-08T17:54:18.281" v="958" actId="478"/>
          <ac:spMkLst>
            <pc:docMk/>
            <pc:sldMk cId="3480981685" sldId="266"/>
            <ac:spMk id="2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8:28:03.113" v="1040" actId="1076"/>
          <ac:spMkLst>
            <pc:docMk/>
            <pc:sldMk cId="3480981685" sldId="266"/>
            <ac:spMk id="3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54:59.332" v="967" actId="20577"/>
          <ac:spMkLst>
            <pc:docMk/>
            <pc:sldMk cId="3480981685" sldId="266"/>
            <ac:spMk id="5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55:14.565" v="974" actId="20577"/>
          <ac:spMkLst>
            <pc:docMk/>
            <pc:sldMk cId="3480981685" sldId="266"/>
            <ac:spMk id="7" creationId="{00000000-0000-0000-0000-000000000000}"/>
          </ac:spMkLst>
        </pc:spChg>
        <pc:spChg chg="add del mod">
          <ac:chgData name="Sheila Fasig" userId="f578baef-df24-4fbf-92d6-899766188b2b" providerId="ADAL" clId="{F26304DE-C4A2-496B-A834-4C88F41FF17F}" dt="2024-08-08T17:54:22.803" v="959" actId="478"/>
          <ac:spMkLst>
            <pc:docMk/>
            <pc:sldMk cId="3480981685" sldId="266"/>
            <ac:spMk id="8" creationId="{6ECDD669-C3A6-ED18-5EE9-141D14E98969}"/>
          </ac:spMkLst>
        </pc:spChg>
        <pc:picChg chg="add mod">
          <ac:chgData name="Sheila Fasig" userId="f578baef-df24-4fbf-92d6-899766188b2b" providerId="ADAL" clId="{F26304DE-C4A2-496B-A834-4C88F41FF17F}" dt="2024-08-08T17:54:27.057" v="960"/>
          <ac:picMkLst>
            <pc:docMk/>
            <pc:sldMk cId="3480981685" sldId="266"/>
            <ac:picMk id="9" creationId="{7BC9DEE2-0C18-C3B8-19F7-48CF2E36971B}"/>
          </ac:picMkLst>
        </pc:picChg>
      </pc:sldChg>
      <pc:sldChg chg="modSp mod">
        <pc:chgData name="Sheila Fasig" userId="f578baef-df24-4fbf-92d6-899766188b2b" providerId="ADAL" clId="{F26304DE-C4A2-496B-A834-4C88F41FF17F}" dt="2024-08-08T17:48:14.440" v="901" actId="113"/>
        <pc:sldMkLst>
          <pc:docMk/>
          <pc:sldMk cId="1655586111" sldId="269"/>
        </pc:sldMkLst>
        <pc:spChg chg="mod">
          <ac:chgData name="Sheila Fasig" userId="f578baef-df24-4fbf-92d6-899766188b2b" providerId="ADAL" clId="{F26304DE-C4A2-496B-A834-4C88F41FF17F}" dt="2024-08-08T17:33:14.620" v="404" actId="20577"/>
          <ac:spMkLst>
            <pc:docMk/>
            <pc:sldMk cId="1655586111" sldId="269"/>
            <ac:spMk id="5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48:03.281" v="900" actId="115"/>
          <ac:spMkLst>
            <pc:docMk/>
            <pc:sldMk cId="1655586111" sldId="269"/>
            <ac:spMk id="7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48:14.440" v="901" actId="113"/>
          <ac:spMkLst>
            <pc:docMk/>
            <pc:sldMk cId="1655586111" sldId="269"/>
            <ac:spMk id="9" creationId="{00000000-0000-0000-0000-000000000000}"/>
          </ac:spMkLst>
        </pc:spChg>
      </pc:sldChg>
      <pc:sldChg chg="addSp delSp modSp mod">
        <pc:chgData name="Sheila Fasig" userId="f578baef-df24-4fbf-92d6-899766188b2b" providerId="ADAL" clId="{F26304DE-C4A2-496B-A834-4C88F41FF17F}" dt="2024-08-08T17:32:38.616" v="378" actId="20577"/>
        <pc:sldMkLst>
          <pc:docMk/>
          <pc:sldMk cId="2528498930" sldId="271"/>
        </pc:sldMkLst>
        <pc:spChg chg="mod">
          <ac:chgData name="Sheila Fasig" userId="f578baef-df24-4fbf-92d6-899766188b2b" providerId="ADAL" clId="{F26304DE-C4A2-496B-A834-4C88F41FF17F}" dt="2024-08-08T17:32:19.414" v="374" actId="20577"/>
          <ac:spMkLst>
            <pc:docMk/>
            <pc:sldMk cId="2528498930" sldId="271"/>
            <ac:spMk id="3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32:38.616" v="378" actId="20577"/>
          <ac:spMkLst>
            <pc:docMk/>
            <pc:sldMk cId="2528498930" sldId="271"/>
            <ac:spMk id="5" creationId="{00000000-0000-0000-0000-000000000000}"/>
          </ac:spMkLst>
        </pc:spChg>
        <pc:spChg chg="add del mod">
          <ac:chgData name="Sheila Fasig" userId="f578baef-df24-4fbf-92d6-899766188b2b" providerId="ADAL" clId="{F26304DE-C4A2-496B-A834-4C88F41FF17F}" dt="2024-08-08T17:32:11.551" v="372" actId="478"/>
          <ac:spMkLst>
            <pc:docMk/>
            <pc:sldMk cId="2528498930" sldId="271"/>
            <ac:spMk id="6" creationId="{360B6CB1-F234-D505-DD74-2DAABEDF2278}"/>
          </ac:spMkLst>
        </pc:spChg>
        <pc:spChg chg="del">
          <ac:chgData name="Sheila Fasig" userId="f578baef-df24-4fbf-92d6-899766188b2b" providerId="ADAL" clId="{F26304DE-C4A2-496B-A834-4C88F41FF17F}" dt="2024-08-08T17:32:09.487" v="371" actId="478"/>
          <ac:spMkLst>
            <pc:docMk/>
            <pc:sldMk cId="2528498930" sldId="271"/>
            <ac:spMk id="7" creationId="{00000000-0000-0000-0000-000000000000}"/>
          </ac:spMkLst>
        </pc:spChg>
        <pc:picChg chg="add mod">
          <ac:chgData name="Sheila Fasig" userId="f578baef-df24-4fbf-92d6-899766188b2b" providerId="ADAL" clId="{F26304DE-C4A2-496B-A834-4C88F41FF17F}" dt="2024-08-08T17:32:13.613" v="373"/>
          <ac:picMkLst>
            <pc:docMk/>
            <pc:sldMk cId="2528498930" sldId="271"/>
            <ac:picMk id="8" creationId="{1D375D20-9317-5877-EDC8-D462D0C2721B}"/>
          </ac:picMkLst>
        </pc:picChg>
      </pc:sldChg>
      <pc:sldChg chg="addSp delSp modSp mod">
        <pc:chgData name="Sheila Fasig" userId="f578baef-df24-4fbf-92d6-899766188b2b" providerId="ADAL" clId="{F26304DE-C4A2-496B-A834-4C88F41FF17F}" dt="2024-08-08T17:31:49.130" v="369" actId="20577"/>
        <pc:sldMkLst>
          <pc:docMk/>
          <pc:sldMk cId="3262058078" sldId="275"/>
        </pc:sldMkLst>
        <pc:spChg chg="add mod">
          <ac:chgData name="Sheila Fasig" userId="f578baef-df24-4fbf-92d6-899766188b2b" providerId="ADAL" clId="{F26304DE-C4A2-496B-A834-4C88F41FF17F}" dt="2024-08-08T17:10:27.561" v="112" actId="20577"/>
          <ac:spMkLst>
            <pc:docMk/>
            <pc:sldMk cId="3262058078" sldId="275"/>
            <ac:spMk id="3" creationId="{7F51525F-EE73-DEFF-960E-2C3A7F0C7521}"/>
          </ac:spMkLst>
        </pc:spChg>
        <pc:spChg chg="mod">
          <ac:chgData name="Sheila Fasig" userId="f578baef-df24-4fbf-92d6-899766188b2b" providerId="ADAL" clId="{F26304DE-C4A2-496B-A834-4C88F41FF17F}" dt="2024-08-08T17:31:49.130" v="369" actId="20577"/>
          <ac:spMkLst>
            <pc:docMk/>
            <pc:sldMk cId="3262058078" sldId="275"/>
            <ac:spMk id="5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31:14.949" v="367" actId="20577"/>
          <ac:spMkLst>
            <pc:docMk/>
            <pc:sldMk cId="3262058078" sldId="275"/>
            <ac:spMk id="9" creationId="{00000000-0000-0000-0000-000000000000}"/>
          </ac:spMkLst>
        </pc:spChg>
        <pc:picChg chg="add mod">
          <ac:chgData name="Sheila Fasig" userId="f578baef-df24-4fbf-92d6-899766188b2b" providerId="ADAL" clId="{F26304DE-C4A2-496B-A834-4C88F41FF17F}" dt="2024-08-08T17:09:49.353" v="79"/>
          <ac:picMkLst>
            <pc:docMk/>
            <pc:sldMk cId="3262058078" sldId="275"/>
            <ac:picMk id="2" creationId="{248F3DAC-31CB-7B19-53F9-6936497BA819}"/>
          </ac:picMkLst>
        </pc:picChg>
        <pc:picChg chg="add del mod">
          <ac:chgData name="Sheila Fasig" userId="f578baef-df24-4fbf-92d6-899766188b2b" providerId="ADAL" clId="{F26304DE-C4A2-496B-A834-4C88F41FF17F}" dt="2024-08-08T17:09:59.798" v="81" actId="478"/>
          <ac:picMkLst>
            <pc:docMk/>
            <pc:sldMk cId="3262058078" sldId="275"/>
            <ac:picMk id="1026" creationId="{00000000-0000-0000-0000-000000000000}"/>
          </ac:picMkLst>
        </pc:picChg>
      </pc:sldChg>
      <pc:sldChg chg="addSp delSp modSp mod">
        <pc:chgData name="Sheila Fasig" userId="f578baef-df24-4fbf-92d6-899766188b2b" providerId="ADAL" clId="{F26304DE-C4A2-496B-A834-4C88F41FF17F}" dt="2024-08-08T17:52:09.588" v="939" actId="1076"/>
        <pc:sldMkLst>
          <pc:docMk/>
          <pc:sldMk cId="1090357326" sldId="280"/>
        </pc:sldMkLst>
        <pc:spChg chg="add del mod">
          <ac:chgData name="Sheila Fasig" userId="f578baef-df24-4fbf-92d6-899766188b2b" providerId="ADAL" clId="{F26304DE-C4A2-496B-A834-4C88F41FF17F}" dt="2024-08-08T17:50:19.164" v="920" actId="478"/>
          <ac:spMkLst>
            <pc:docMk/>
            <pc:sldMk cId="1090357326" sldId="280"/>
            <ac:spMk id="3" creationId="{FA4E7F60-FE18-4B54-7BCA-12487B848728}"/>
          </ac:spMkLst>
        </pc:spChg>
        <pc:spChg chg="mod">
          <ac:chgData name="Sheila Fasig" userId="f578baef-df24-4fbf-92d6-899766188b2b" providerId="ADAL" clId="{F26304DE-C4A2-496B-A834-4C88F41FF17F}" dt="2024-08-08T17:33:34.315" v="412" actId="20577"/>
          <ac:spMkLst>
            <pc:docMk/>
            <pc:sldMk cId="1090357326" sldId="280"/>
            <ac:spMk id="5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52:09.588" v="939" actId="1076"/>
          <ac:spMkLst>
            <pc:docMk/>
            <pc:sldMk cId="1090357326" sldId="280"/>
            <ac:spMk id="6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50:37.095" v="925" actId="115"/>
          <ac:spMkLst>
            <pc:docMk/>
            <pc:sldMk cId="1090357326" sldId="280"/>
            <ac:spMk id="7" creationId="{00000000-0000-0000-0000-000000000000}"/>
          </ac:spMkLst>
        </pc:spChg>
        <pc:spChg chg="del">
          <ac:chgData name="Sheila Fasig" userId="f578baef-df24-4fbf-92d6-899766188b2b" providerId="ADAL" clId="{F26304DE-C4A2-496B-A834-4C88F41FF17F}" dt="2024-08-08T17:50:17.169" v="919" actId="478"/>
          <ac:spMkLst>
            <pc:docMk/>
            <pc:sldMk cId="1090357326" sldId="280"/>
            <ac:spMk id="9" creationId="{00000000-0000-0000-0000-000000000000}"/>
          </ac:spMkLst>
        </pc:spChg>
        <pc:picChg chg="add mod">
          <ac:chgData name="Sheila Fasig" userId="f578baef-df24-4fbf-92d6-899766188b2b" providerId="ADAL" clId="{F26304DE-C4A2-496B-A834-4C88F41FF17F}" dt="2024-08-08T17:50:21.849" v="921"/>
          <ac:picMkLst>
            <pc:docMk/>
            <pc:sldMk cId="1090357326" sldId="280"/>
            <ac:picMk id="8" creationId="{057611AD-E3B5-16A7-C073-CD8BF84221DF}"/>
          </ac:picMkLst>
        </pc:picChg>
      </pc:sldChg>
      <pc:sldChg chg="addSp delSp modSp mod">
        <pc:chgData name="Sheila Fasig" userId="f578baef-df24-4fbf-92d6-899766188b2b" providerId="ADAL" clId="{F26304DE-C4A2-496B-A834-4C88F41FF17F}" dt="2024-08-07T21:21:11.994" v="67" actId="20577"/>
        <pc:sldMkLst>
          <pc:docMk/>
          <pc:sldMk cId="4105875571" sldId="281"/>
        </pc:sldMkLst>
        <pc:spChg chg="del">
          <ac:chgData name="Sheila Fasig" userId="f578baef-df24-4fbf-92d6-899766188b2b" providerId="ADAL" clId="{F26304DE-C4A2-496B-A834-4C88F41FF17F}" dt="2024-08-07T21:20:40.141" v="54" actId="478"/>
          <ac:spMkLst>
            <pc:docMk/>
            <pc:sldMk cId="4105875571" sldId="281"/>
            <ac:spMk id="2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7T21:21:06.995" v="63" actId="1076"/>
          <ac:spMkLst>
            <pc:docMk/>
            <pc:sldMk cId="4105875571" sldId="281"/>
            <ac:spMk id="3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7T21:21:11.994" v="67" actId="20577"/>
          <ac:spMkLst>
            <pc:docMk/>
            <pc:sldMk cId="4105875571" sldId="281"/>
            <ac:spMk id="5" creationId="{00000000-0000-0000-0000-000000000000}"/>
          </ac:spMkLst>
        </pc:spChg>
        <pc:spChg chg="add del mod">
          <ac:chgData name="Sheila Fasig" userId="f578baef-df24-4fbf-92d6-899766188b2b" providerId="ADAL" clId="{F26304DE-C4A2-496B-A834-4C88F41FF17F}" dt="2024-08-07T21:20:47.648" v="56" actId="478"/>
          <ac:spMkLst>
            <pc:docMk/>
            <pc:sldMk cId="4105875571" sldId="281"/>
            <ac:spMk id="7" creationId="{9AEE6DE3-724E-D57B-7B20-F368B7FD51C3}"/>
          </ac:spMkLst>
        </pc:spChg>
        <pc:picChg chg="add mod">
          <ac:chgData name="Sheila Fasig" userId="f578baef-df24-4fbf-92d6-899766188b2b" providerId="ADAL" clId="{F26304DE-C4A2-496B-A834-4C88F41FF17F}" dt="2024-08-07T21:20:57.361" v="58" actId="1076"/>
          <ac:picMkLst>
            <pc:docMk/>
            <pc:sldMk cId="4105875571" sldId="281"/>
            <ac:picMk id="8" creationId="{41C73566-6AF8-4325-68D3-50C0A6FBD34B}"/>
          </ac:picMkLst>
        </pc:picChg>
      </pc:sldChg>
      <pc:sldChg chg="addSp delSp modSp mod">
        <pc:chgData name="Sheila Fasig" userId="f578baef-df24-4fbf-92d6-899766188b2b" providerId="ADAL" clId="{F26304DE-C4A2-496B-A834-4C88F41FF17F}" dt="2024-08-08T17:32:02.471" v="370" actId="1076"/>
        <pc:sldMkLst>
          <pc:docMk/>
          <pc:sldMk cId="842426166" sldId="282"/>
        </pc:sldMkLst>
        <pc:spChg chg="del">
          <ac:chgData name="Sheila Fasig" userId="f578baef-df24-4fbf-92d6-899766188b2b" providerId="ADAL" clId="{F26304DE-C4A2-496B-A834-4C88F41FF17F}" dt="2024-08-08T17:08:33.154" v="70" actId="478"/>
          <ac:spMkLst>
            <pc:docMk/>
            <pc:sldMk cId="842426166" sldId="282"/>
            <ac:spMk id="2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08:53.491" v="76" actId="20577"/>
          <ac:spMkLst>
            <pc:docMk/>
            <pc:sldMk cId="842426166" sldId="282"/>
            <ac:spMk id="5" creationId="{00000000-0000-0000-0000-000000000000}"/>
          </ac:spMkLst>
        </pc:spChg>
        <pc:spChg chg="add del mod">
          <ac:chgData name="Sheila Fasig" userId="f578baef-df24-4fbf-92d6-899766188b2b" providerId="ADAL" clId="{F26304DE-C4A2-496B-A834-4C88F41FF17F}" dt="2024-08-08T17:08:43.048" v="72" actId="478"/>
          <ac:spMkLst>
            <pc:docMk/>
            <pc:sldMk cId="842426166" sldId="282"/>
            <ac:spMk id="8" creationId="{817344B4-803B-0EFC-A47D-09EE8C223420}"/>
          </ac:spMkLst>
        </pc:spChg>
        <pc:picChg chg="add mod">
          <ac:chgData name="Sheila Fasig" userId="f578baef-df24-4fbf-92d6-899766188b2b" providerId="ADAL" clId="{F26304DE-C4A2-496B-A834-4C88F41FF17F}" dt="2024-08-08T17:32:02.471" v="370" actId="1076"/>
          <ac:picMkLst>
            <pc:docMk/>
            <pc:sldMk cId="842426166" sldId="282"/>
            <ac:picMk id="6" creationId="{3FDB33A6-ECD6-B7FC-0CF4-90BD01F51BBB}"/>
          </ac:picMkLst>
        </pc:picChg>
      </pc:sldChg>
      <pc:sldChg chg="modSp mod">
        <pc:chgData name="Sheila Fasig" userId="f578baef-df24-4fbf-92d6-899766188b2b" providerId="ADAL" clId="{F26304DE-C4A2-496B-A834-4C88F41FF17F}" dt="2024-08-08T17:38:50.065" v="550" actId="33524"/>
        <pc:sldMkLst>
          <pc:docMk/>
          <pc:sldMk cId="3117987103" sldId="283"/>
        </pc:sldMkLst>
        <pc:spChg chg="mod">
          <ac:chgData name="Sheila Fasig" userId="f578baef-df24-4fbf-92d6-899766188b2b" providerId="ADAL" clId="{F26304DE-C4A2-496B-A834-4C88F41FF17F}" dt="2024-08-08T17:32:51.512" v="384" actId="20577"/>
          <ac:spMkLst>
            <pc:docMk/>
            <pc:sldMk cId="3117987103" sldId="283"/>
            <ac:spMk id="5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36:29.325" v="431" actId="115"/>
          <ac:spMkLst>
            <pc:docMk/>
            <pc:sldMk cId="3117987103" sldId="283"/>
            <ac:spMk id="7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38:50.065" v="550" actId="33524"/>
          <ac:spMkLst>
            <pc:docMk/>
            <pc:sldMk cId="3117987103" sldId="283"/>
            <ac:spMk id="9" creationId="{00000000-0000-0000-0000-000000000000}"/>
          </ac:spMkLst>
        </pc:spChg>
      </pc:sldChg>
      <pc:sldChg chg="modSp mod">
        <pc:chgData name="Sheila Fasig" userId="f578baef-df24-4fbf-92d6-899766188b2b" providerId="ADAL" clId="{F26304DE-C4A2-496B-A834-4C88F41FF17F}" dt="2024-08-08T17:41:36.767" v="649" actId="20577"/>
        <pc:sldMkLst>
          <pc:docMk/>
          <pc:sldMk cId="3269196843" sldId="284"/>
        </pc:sldMkLst>
        <pc:spChg chg="mod">
          <ac:chgData name="Sheila Fasig" userId="f578baef-df24-4fbf-92d6-899766188b2b" providerId="ADAL" clId="{F26304DE-C4A2-496B-A834-4C88F41FF17F}" dt="2024-08-08T17:32:58.875" v="392" actId="20577"/>
          <ac:spMkLst>
            <pc:docMk/>
            <pc:sldMk cId="3269196843" sldId="284"/>
            <ac:spMk id="5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39:14.704" v="555" actId="6549"/>
          <ac:spMkLst>
            <pc:docMk/>
            <pc:sldMk cId="3269196843" sldId="284"/>
            <ac:spMk id="7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41:36.767" v="649" actId="20577"/>
          <ac:spMkLst>
            <pc:docMk/>
            <pc:sldMk cId="3269196843" sldId="284"/>
            <ac:spMk id="9" creationId="{00000000-0000-0000-0000-000000000000}"/>
          </ac:spMkLst>
        </pc:spChg>
      </pc:sldChg>
      <pc:sldChg chg="modSp mod">
        <pc:chgData name="Sheila Fasig" userId="f578baef-df24-4fbf-92d6-899766188b2b" providerId="ADAL" clId="{F26304DE-C4A2-496B-A834-4C88F41FF17F}" dt="2024-08-08T18:27:12.826" v="1014" actId="20577"/>
        <pc:sldMkLst>
          <pc:docMk/>
          <pc:sldMk cId="3424511668" sldId="285"/>
        </pc:sldMkLst>
        <pc:spChg chg="mod">
          <ac:chgData name="Sheila Fasig" userId="f578baef-df24-4fbf-92d6-899766188b2b" providerId="ADAL" clId="{F26304DE-C4A2-496B-A834-4C88F41FF17F}" dt="2024-08-08T17:33:03.719" v="396" actId="20577"/>
          <ac:spMkLst>
            <pc:docMk/>
            <pc:sldMk cId="3424511668" sldId="285"/>
            <ac:spMk id="5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8:27:12.826" v="1014" actId="20577"/>
          <ac:spMkLst>
            <pc:docMk/>
            <pc:sldMk cId="3424511668" sldId="285"/>
            <ac:spMk id="7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46:16.163" v="869" actId="33524"/>
          <ac:spMkLst>
            <pc:docMk/>
            <pc:sldMk cId="3424511668" sldId="285"/>
            <ac:spMk id="9" creationId="{00000000-0000-0000-0000-000000000000}"/>
          </ac:spMkLst>
        </pc:spChg>
      </pc:sldChg>
      <pc:sldChg chg="addSp delSp modSp mod">
        <pc:chgData name="Sheila Fasig" userId="f578baef-df24-4fbf-92d6-899766188b2b" providerId="ADAL" clId="{F26304DE-C4A2-496B-A834-4C88F41FF17F}" dt="2024-08-08T17:53:02.496" v="947" actId="1076"/>
        <pc:sldMkLst>
          <pc:docMk/>
          <pc:sldMk cId="1594368587" sldId="286"/>
        </pc:sldMkLst>
        <pc:spChg chg="add del mod">
          <ac:chgData name="Sheila Fasig" userId="f578baef-df24-4fbf-92d6-899766188b2b" providerId="ADAL" clId="{F26304DE-C4A2-496B-A834-4C88F41FF17F}" dt="2024-08-08T17:52:23.660" v="941" actId="478"/>
          <ac:spMkLst>
            <pc:docMk/>
            <pc:sldMk cId="1594368587" sldId="286"/>
            <ac:spMk id="3" creationId="{CBA225C5-4D8F-5230-053A-B90EA22AEF4E}"/>
          </ac:spMkLst>
        </pc:spChg>
        <pc:spChg chg="mod">
          <ac:chgData name="Sheila Fasig" userId="f578baef-df24-4fbf-92d6-899766188b2b" providerId="ADAL" clId="{F26304DE-C4A2-496B-A834-4C88F41FF17F}" dt="2024-08-08T17:33:39.160" v="414" actId="20577"/>
          <ac:spMkLst>
            <pc:docMk/>
            <pc:sldMk cId="1594368587" sldId="286"/>
            <ac:spMk id="5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53:02.496" v="947" actId="1076"/>
          <ac:spMkLst>
            <pc:docMk/>
            <pc:sldMk cId="1594368587" sldId="286"/>
            <ac:spMk id="6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52:40.753" v="945" actId="115"/>
          <ac:spMkLst>
            <pc:docMk/>
            <pc:sldMk cId="1594368587" sldId="286"/>
            <ac:spMk id="7" creationId="{00000000-0000-0000-0000-000000000000}"/>
          </ac:spMkLst>
        </pc:spChg>
        <pc:spChg chg="del">
          <ac:chgData name="Sheila Fasig" userId="f578baef-df24-4fbf-92d6-899766188b2b" providerId="ADAL" clId="{F26304DE-C4A2-496B-A834-4C88F41FF17F}" dt="2024-08-08T17:52:20.554" v="940" actId="478"/>
          <ac:spMkLst>
            <pc:docMk/>
            <pc:sldMk cId="1594368587" sldId="286"/>
            <ac:spMk id="9" creationId="{00000000-0000-0000-0000-000000000000}"/>
          </ac:spMkLst>
        </pc:spChg>
        <pc:picChg chg="add mod">
          <ac:chgData name="Sheila Fasig" userId="f578baef-df24-4fbf-92d6-899766188b2b" providerId="ADAL" clId="{F26304DE-C4A2-496B-A834-4C88F41FF17F}" dt="2024-08-08T17:52:26.129" v="942"/>
          <ac:picMkLst>
            <pc:docMk/>
            <pc:sldMk cId="1594368587" sldId="286"/>
            <ac:picMk id="8" creationId="{D21157D5-D53B-6CCA-76F8-DBD77D25729E}"/>
          </ac:picMkLst>
        </pc:picChg>
      </pc:sldChg>
      <pc:sldChg chg="addSp delSp modSp mod">
        <pc:chgData name="Sheila Fasig" userId="f578baef-df24-4fbf-92d6-899766188b2b" providerId="ADAL" clId="{F26304DE-C4A2-496B-A834-4C88F41FF17F}" dt="2024-08-08T17:53:50.089" v="956" actId="115"/>
        <pc:sldMkLst>
          <pc:docMk/>
          <pc:sldMk cId="3829409269" sldId="287"/>
        </pc:sldMkLst>
        <pc:spChg chg="add del mod">
          <ac:chgData name="Sheila Fasig" userId="f578baef-df24-4fbf-92d6-899766188b2b" providerId="ADAL" clId="{F26304DE-C4A2-496B-A834-4C88F41FF17F}" dt="2024-08-08T17:53:22.251" v="949" actId="478"/>
          <ac:spMkLst>
            <pc:docMk/>
            <pc:sldMk cId="3829409269" sldId="287"/>
            <ac:spMk id="3" creationId="{1B9358DB-6D62-8AA6-E35D-E975665CE8F8}"/>
          </ac:spMkLst>
        </pc:spChg>
        <pc:spChg chg="mod">
          <ac:chgData name="Sheila Fasig" userId="f578baef-df24-4fbf-92d6-899766188b2b" providerId="ADAL" clId="{F26304DE-C4A2-496B-A834-4C88F41FF17F}" dt="2024-08-08T17:33:44.991" v="416" actId="20577"/>
          <ac:spMkLst>
            <pc:docMk/>
            <pc:sldMk cId="3829409269" sldId="287"/>
            <ac:spMk id="5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53:50.089" v="956" actId="115"/>
          <ac:spMkLst>
            <pc:docMk/>
            <pc:sldMk cId="3829409269" sldId="287"/>
            <ac:spMk id="6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53:36.671" v="953" actId="115"/>
          <ac:spMkLst>
            <pc:docMk/>
            <pc:sldMk cId="3829409269" sldId="287"/>
            <ac:spMk id="7" creationId="{00000000-0000-0000-0000-000000000000}"/>
          </ac:spMkLst>
        </pc:spChg>
        <pc:spChg chg="del">
          <ac:chgData name="Sheila Fasig" userId="f578baef-df24-4fbf-92d6-899766188b2b" providerId="ADAL" clId="{F26304DE-C4A2-496B-A834-4C88F41FF17F}" dt="2024-08-08T17:53:20.396" v="948" actId="478"/>
          <ac:spMkLst>
            <pc:docMk/>
            <pc:sldMk cId="3829409269" sldId="287"/>
            <ac:spMk id="9" creationId="{00000000-0000-0000-0000-000000000000}"/>
          </ac:spMkLst>
        </pc:spChg>
        <pc:picChg chg="add mod">
          <ac:chgData name="Sheila Fasig" userId="f578baef-df24-4fbf-92d6-899766188b2b" providerId="ADAL" clId="{F26304DE-C4A2-496B-A834-4C88F41FF17F}" dt="2024-08-08T17:53:24.653" v="950"/>
          <ac:picMkLst>
            <pc:docMk/>
            <pc:sldMk cId="3829409269" sldId="287"/>
            <ac:picMk id="8" creationId="{4F2EB05E-B517-CE2E-5E21-3917FA9A93DC}"/>
          </ac:picMkLst>
        </pc:picChg>
      </pc:sldChg>
      <pc:sldChg chg="modSp del mod">
        <pc:chgData name="Sheila Fasig" userId="f578baef-df24-4fbf-92d6-899766188b2b" providerId="ADAL" clId="{F26304DE-C4A2-496B-A834-4C88F41FF17F}" dt="2024-08-08T17:54:03.991" v="957" actId="2696"/>
        <pc:sldMkLst>
          <pc:docMk/>
          <pc:sldMk cId="2526112586" sldId="288"/>
        </pc:sldMkLst>
        <pc:spChg chg="mod">
          <ac:chgData name="Sheila Fasig" userId="f578baef-df24-4fbf-92d6-899766188b2b" providerId="ADAL" clId="{F26304DE-C4A2-496B-A834-4C88F41FF17F}" dt="2024-08-08T17:33:49.603" v="418" actId="20577"/>
          <ac:spMkLst>
            <pc:docMk/>
            <pc:sldMk cId="2526112586" sldId="288"/>
            <ac:spMk id="5" creationId="{00000000-0000-0000-0000-000000000000}"/>
          </ac:spMkLst>
        </pc:spChg>
      </pc:sldChg>
      <pc:sldChg chg="addSp delSp modSp del mod">
        <pc:chgData name="Sheila Fasig" userId="f578baef-df24-4fbf-92d6-899766188b2b" providerId="ADAL" clId="{F26304DE-C4A2-496B-A834-4C88F41FF17F}" dt="2024-08-08T18:32:59.137" v="1042" actId="47"/>
        <pc:sldMkLst>
          <pc:docMk/>
          <pc:sldMk cId="3998905559" sldId="289"/>
        </pc:sldMkLst>
        <pc:spChg chg="del">
          <ac:chgData name="Sheila Fasig" userId="f578baef-df24-4fbf-92d6-899766188b2b" providerId="ADAL" clId="{F26304DE-C4A2-496B-A834-4C88F41FF17F}" dt="2024-08-08T17:48:42.232" v="902" actId="478"/>
          <ac:spMkLst>
            <pc:docMk/>
            <pc:sldMk cId="3998905559" sldId="289"/>
            <ac:spMk id="2" creationId="{00000000-0000-0000-0000-000000000000}"/>
          </ac:spMkLst>
        </pc:spChg>
        <pc:spChg chg="mod">
          <ac:chgData name="Sheila Fasig" userId="f578baef-df24-4fbf-92d6-899766188b2b" providerId="ADAL" clId="{F26304DE-C4A2-496B-A834-4C88F41FF17F}" dt="2024-08-08T17:33:19.720" v="406" actId="20577"/>
          <ac:spMkLst>
            <pc:docMk/>
            <pc:sldMk cId="3998905559" sldId="289"/>
            <ac:spMk id="5" creationId="{00000000-0000-0000-0000-000000000000}"/>
          </ac:spMkLst>
        </pc:spChg>
        <pc:spChg chg="add del mod">
          <ac:chgData name="Sheila Fasig" userId="f578baef-df24-4fbf-92d6-899766188b2b" providerId="ADAL" clId="{F26304DE-C4A2-496B-A834-4C88F41FF17F}" dt="2024-08-08T17:48:45.164" v="903" actId="478"/>
          <ac:spMkLst>
            <pc:docMk/>
            <pc:sldMk cId="3998905559" sldId="289"/>
            <ac:spMk id="7" creationId="{6574E5C0-2317-1276-2E39-BBB6E00CC8B8}"/>
          </ac:spMkLst>
        </pc:spChg>
        <pc:picChg chg="add mod">
          <ac:chgData name="Sheila Fasig" userId="f578baef-df24-4fbf-92d6-899766188b2b" providerId="ADAL" clId="{F26304DE-C4A2-496B-A834-4C88F41FF17F}" dt="2024-08-08T17:48:48.320" v="904"/>
          <ac:picMkLst>
            <pc:docMk/>
            <pc:sldMk cId="3998905559" sldId="289"/>
            <ac:picMk id="8" creationId="{2808AB4D-ECC4-8735-9BB3-334E0B7AD4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4CE6F-B64B-4932-9238-1649C514461D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4B94F-DC71-4FFB-99B1-2310B7045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17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AC8A8-5DD8-4060-9ACF-30279651CA04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30290-9B63-4555-89E5-AE671E641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38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30290-9B63-4555-89E5-AE671E641F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12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30290-9B63-4555-89E5-AE671E641F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12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30290-9B63-4555-89E5-AE671E641F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90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30290-9B63-4555-89E5-AE671E641F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90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30290-9B63-4555-89E5-AE671E641F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86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30290-9B63-4555-89E5-AE671E641F3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86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30290-9B63-4555-89E5-AE671E641F3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86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7562-ECEC-4139-A230-91AE8E83E77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959-1167-4AAF-8F4A-2D4A7C86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4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7562-ECEC-4139-A230-91AE8E83E77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959-1167-4AAF-8F4A-2D4A7C86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9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7562-ECEC-4139-A230-91AE8E83E77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959-1167-4AAF-8F4A-2D4A7C86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1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7562-ECEC-4139-A230-91AE8E83E77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959-1167-4AAF-8F4A-2D4A7C86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3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7562-ECEC-4139-A230-91AE8E83E77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959-1167-4AAF-8F4A-2D4A7C86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3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7562-ECEC-4139-A230-91AE8E83E77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959-1167-4AAF-8F4A-2D4A7C86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7562-ECEC-4139-A230-91AE8E83E77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959-1167-4AAF-8F4A-2D4A7C86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7562-ECEC-4139-A230-91AE8E83E77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959-1167-4AAF-8F4A-2D4A7C86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7562-ECEC-4139-A230-91AE8E83E77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959-1167-4AAF-8F4A-2D4A7C86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8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7562-ECEC-4139-A230-91AE8E83E77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959-1167-4AAF-8F4A-2D4A7C86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0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7562-ECEC-4139-A230-91AE8E83E77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6959-1167-4AAF-8F4A-2D4A7C86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1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562-ECEC-4139-A230-91AE8E83E775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E6959-1167-4AAF-8F4A-2D4A7C86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uting.org/recruitmen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adutchbsa.org/recruitment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padutchbsa.org/recruitment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scouting.org/recruitment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jpeg"/><Relationship Id="rId7" Type="http://schemas.openxmlformats.org/officeDocument/2006/relationships/hyperlink" Target="https://blog.scoutingmagazine.org/cubchatliv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groups/468618270476389/" TargetMode="External"/><Relationship Id="rId5" Type="http://schemas.openxmlformats.org/officeDocument/2006/relationships/hyperlink" Target="https://www.facebook.com/groups/132006567275709/" TargetMode="External"/><Relationship Id="rId4" Type="http://schemas.openxmlformats.org/officeDocument/2006/relationships/hyperlink" Target="https://www.facebook.com/groups/cubscoutvolunteer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Nicole.welch@scouting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Sheila.fasig@scouting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uting.org/resources/online-registratio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coutingwire.org/marketing-and-membership-hub/unit-recruiting/sign-up-night-unit-playboo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28194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sz="8800" dirty="0">
                <a:solidFill>
                  <a:schemeClr val="tx1"/>
                </a:solidFill>
              </a:rPr>
              <a:t>2024 Fall Recruitment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3019425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45353" y="6172200"/>
            <a:ext cx="22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2024 Fall Recruitment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4DADA1-372E-4F67-A5B4-DE29E2130F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86" y="504244"/>
            <a:ext cx="4525627" cy="135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785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3019425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45353" y="6172200"/>
            <a:ext cx="22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2024 Fall Recruitment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01262" y="3810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/>
              <a:t>Hold a Sign-Up Night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57831" y="1124367"/>
            <a:ext cx="676386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Reach out to your District Executive for Council to </a:t>
            </a:r>
            <a:r>
              <a:rPr lang="en-US" dirty="0" err="1"/>
              <a:t>GeoFence</a:t>
            </a:r>
            <a:r>
              <a:rPr lang="en-US" dirty="0"/>
              <a:t> your event on Facebook.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Promote, promote, promote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council supplied flyers, posters and yard signs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Hand out bookmarks to school and local libraries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peer to peer cards for youth to invite friends to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Check out resources at </a:t>
            </a:r>
            <a:r>
              <a:rPr lang="en-US" dirty="0">
                <a:hlinkClick r:id="rId3"/>
              </a:rPr>
              <a:t>https://www.scouting.org/recruitment/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Photos, flyers, brochures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Unit social media planning tools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Webinars on recruiting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Check out resources at </a:t>
            </a:r>
            <a:r>
              <a:rPr lang="en-US" dirty="0">
                <a:hlinkClick r:id="rId4"/>
              </a:rPr>
              <a:t>http://padutchbsa.org/recruitment/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348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3019425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45353" y="6172200"/>
            <a:ext cx="22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2024 Fall Recruitment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95166" y="4572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/>
              <a:t>Get the most out of unit’s Facebook page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57831" y="1688009"/>
            <a:ext cx="67638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Boost events, promote fundraisers, brag about your pack and spread the word about scouting and increase membership.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Post/Share content provided on Council Website prior to and after your recruiting night.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Regularly post content on your page.  Share posts from Council FB page or other Scouting FB pages.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Post pictures and event, not names on your public page.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Ask parents to like and </a:t>
            </a:r>
            <a:r>
              <a:rPr lang="en-US" b="1" dirty="0"/>
              <a:t>share</a:t>
            </a:r>
            <a:r>
              <a:rPr lang="en-US" dirty="0"/>
              <a:t> your posts.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86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3019425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45353" y="6172200"/>
            <a:ext cx="22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2024 Fall Recruitment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2531" y="2103353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/>
              <a:t>Council provided Materials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62287" y="2749684"/>
            <a:ext cx="30194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Yard signs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Posters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Flyers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Peer to Peer cards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Bookmarks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Facebook content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FDC251-3367-1570-BEEF-FD24835C8809}"/>
              </a:ext>
            </a:extLst>
          </p:cNvPr>
          <p:cNvSpPr txBox="1"/>
          <p:nvPr/>
        </p:nvSpPr>
        <p:spPr>
          <a:xfrm>
            <a:off x="1905000" y="712162"/>
            <a:ext cx="5334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i="0" u="sng" strike="noStrike" dirty="0">
                <a:solidFill>
                  <a:srgbClr val="000000"/>
                </a:solidFill>
                <a:effectLst/>
                <a:latin typeface="+mj-lt"/>
              </a:rPr>
              <a:t>RESOURCES</a:t>
            </a:r>
            <a:endParaRPr lang="en-US" sz="3200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262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3019425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45353" y="6172200"/>
            <a:ext cx="22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2024 Fall Recruitment</a:t>
            </a:r>
          </a:p>
        </p:txBody>
      </p:sp>
      <p:sp>
        <p:nvSpPr>
          <p:cNvPr id="7" name="Subtitle 6"/>
          <p:cNvSpPr txBox="1">
            <a:spLocks noGrp="1"/>
          </p:cNvSpPr>
          <p:nvPr>
            <p:ph type="subTitle" idx="1"/>
          </p:nvPr>
        </p:nvSpPr>
        <p:spPr>
          <a:xfrm>
            <a:off x="1409700" y="1719322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>
                <a:solidFill>
                  <a:schemeClr val="tx1"/>
                </a:solidFill>
              </a:rPr>
              <a:t>Resources to help your pack grow</a:t>
            </a:r>
          </a:p>
        </p:txBody>
      </p:sp>
      <p:sp>
        <p:nvSpPr>
          <p:cNvPr id="6" name="Rectangle 5"/>
          <p:cNvSpPr/>
          <p:nvPr/>
        </p:nvSpPr>
        <p:spPr>
          <a:xfrm>
            <a:off x="2228848" y="2514600"/>
            <a:ext cx="46863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 Dutch Recruitment Toolbox </a:t>
            </a:r>
            <a:r>
              <a:rPr lang="en-US" sz="2000" dirty="0">
                <a:hlinkClick r:id="rId4"/>
              </a:rPr>
              <a:t>http://padutchbsa.org/recruitment/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Campaign kit for units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Joining event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Sign Up Night unit playbook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Social Media Recruitment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Facebook Ads ready to go – part of unit incentive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BeAScout pin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And more…………………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7611AD-E3B5-16A7-C073-CD8BF84221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86" y="318135"/>
            <a:ext cx="4525627" cy="135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57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3019425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45353" y="6172200"/>
            <a:ext cx="22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2024 Fall Recruitment</a:t>
            </a:r>
          </a:p>
        </p:txBody>
      </p:sp>
      <p:sp>
        <p:nvSpPr>
          <p:cNvPr id="7" name="Subtitle 6"/>
          <p:cNvSpPr txBox="1">
            <a:spLocks noGrp="1"/>
          </p:cNvSpPr>
          <p:nvPr>
            <p:ph type="subTitle" idx="1"/>
          </p:nvPr>
        </p:nvSpPr>
        <p:spPr>
          <a:xfrm>
            <a:off x="1257299" y="1879967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>
                <a:solidFill>
                  <a:schemeClr val="tx1"/>
                </a:solidFill>
              </a:rPr>
              <a:t>Resources to help your pack grow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3939" y="2729865"/>
            <a:ext cx="5829301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National Recruiting Resources</a:t>
            </a:r>
          </a:p>
          <a:p>
            <a:r>
              <a:rPr lang="en-US" dirty="0">
                <a:hlinkClick r:id="rId4"/>
              </a:rPr>
              <a:t>https://www.scouting.org/recruitment/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Recruitment Photos, Videos, Flyers, Brochures,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Social Media Planning Tool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Upcoming and past recruitment webinars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Trending topics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BeAScout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Joining Event Planning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Geofencing Tips &amp; Tricks</a:t>
            </a: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21157D5-D53B-6CCA-76F8-DBD77D2572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86" y="318135"/>
            <a:ext cx="4525627" cy="135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68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3019425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45353" y="6172200"/>
            <a:ext cx="22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2024 Fall Recruitment</a:t>
            </a:r>
          </a:p>
        </p:txBody>
      </p:sp>
      <p:sp>
        <p:nvSpPr>
          <p:cNvPr id="7" name="Subtitle 6"/>
          <p:cNvSpPr txBox="1">
            <a:spLocks noGrp="1"/>
          </p:cNvSpPr>
          <p:nvPr>
            <p:ph type="subTitle" idx="1"/>
          </p:nvPr>
        </p:nvSpPr>
        <p:spPr>
          <a:xfrm>
            <a:off x="1257299" y="1781213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>
                <a:solidFill>
                  <a:schemeClr val="tx1"/>
                </a:solidFill>
              </a:rPr>
              <a:t>Resources to help your pack grow</a:t>
            </a:r>
          </a:p>
        </p:txBody>
      </p:sp>
      <p:sp>
        <p:nvSpPr>
          <p:cNvPr id="6" name="Rectangle 5"/>
          <p:cNvSpPr/>
          <p:nvPr/>
        </p:nvSpPr>
        <p:spPr>
          <a:xfrm>
            <a:off x="792395" y="2532357"/>
            <a:ext cx="78486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/>
              <a:t>Facebook Groups</a:t>
            </a:r>
          </a:p>
          <a:p>
            <a:r>
              <a:rPr lang="en-US" sz="2400" dirty="0"/>
              <a:t>Cub scout volunteers</a:t>
            </a:r>
          </a:p>
          <a:p>
            <a:r>
              <a:rPr lang="en-US" sz="2400" dirty="0"/>
              <a:t>	</a:t>
            </a:r>
            <a:r>
              <a:rPr lang="en-US" sz="2000" dirty="0">
                <a:hlinkClick r:id="rId4"/>
              </a:rPr>
              <a:t>https://www.facebook.com/groups/cubscoutvolunteers</a:t>
            </a:r>
            <a:endParaRPr lang="en-US" sz="2000" dirty="0"/>
          </a:p>
          <a:p>
            <a:r>
              <a:rPr lang="en-US" sz="2000" dirty="0"/>
              <a:t>Cub Scout Leader Chat</a:t>
            </a:r>
          </a:p>
          <a:p>
            <a:r>
              <a:rPr lang="en-US" sz="2000" dirty="0"/>
              <a:t>	</a:t>
            </a:r>
            <a:r>
              <a:rPr lang="en-US" sz="2000" dirty="0">
                <a:hlinkClick r:id="rId5"/>
              </a:rPr>
              <a:t>https://www.facebook.com/groups/132006567275709/</a:t>
            </a:r>
            <a:endParaRPr lang="en-US" sz="2000" dirty="0"/>
          </a:p>
          <a:p>
            <a:r>
              <a:rPr lang="en-US" sz="2000" dirty="0"/>
              <a:t>Scoutbook Tips, Tricks and Help</a:t>
            </a:r>
          </a:p>
          <a:p>
            <a:r>
              <a:rPr lang="en-US" sz="2000" dirty="0"/>
              <a:t>	</a:t>
            </a:r>
            <a:r>
              <a:rPr lang="en-US" sz="2000" dirty="0">
                <a:hlinkClick r:id="rId6"/>
              </a:rPr>
              <a:t>https://www.facebook.com/groups/468618270476389/</a:t>
            </a:r>
            <a:endParaRPr lang="en-US" sz="2000" dirty="0"/>
          </a:p>
          <a:p>
            <a:r>
              <a:rPr lang="en-US" sz="2000" dirty="0"/>
              <a:t>Cub Chat Live – Scouting magazine (all broadcasts are recorded)</a:t>
            </a:r>
          </a:p>
          <a:p>
            <a:r>
              <a:rPr lang="en-US" sz="2000" dirty="0"/>
              <a:t>	</a:t>
            </a:r>
            <a:r>
              <a:rPr lang="en-US" sz="2000" dirty="0">
                <a:hlinkClick r:id="rId7"/>
              </a:rPr>
              <a:t>https://blog.scoutingmagazine.org/cubchatlive/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2EB05E-B517-CE2E-5E21-3917FA9A93D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86" y="318135"/>
            <a:ext cx="4525627" cy="135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409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3019425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45353" y="6172200"/>
            <a:ext cx="22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2024 Fall Recruitment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799" y="2084338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Success Stories &amp; </a:t>
            </a:r>
          </a:p>
          <a:p>
            <a:pPr algn="ctr"/>
            <a:r>
              <a:rPr lang="en-US" sz="7200" dirty="0"/>
              <a:t>Closing Q&amp;A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4931703"/>
            <a:ext cx="674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Nikki Welch – Iron Forge District Exec – </a:t>
            </a:r>
            <a:r>
              <a:rPr lang="en-US" dirty="0">
                <a:hlinkClick r:id="rId3"/>
              </a:rPr>
              <a:t>Nicole.welch@scouting.org</a:t>
            </a:r>
            <a:endParaRPr lang="en-US" dirty="0"/>
          </a:p>
          <a:p>
            <a:r>
              <a:rPr lang="en-US" dirty="0"/>
              <a:t>Sheila Fasig – Susquehanna District Exec – </a:t>
            </a:r>
            <a:r>
              <a:rPr lang="en-US" dirty="0">
                <a:hlinkClick r:id="rId4"/>
              </a:rPr>
              <a:t>Sheila.fasig@scouting.org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BC9DEE2-0C18-C3B8-19F7-48CF2E3697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86" y="318135"/>
            <a:ext cx="4525627" cy="135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8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598" y="2286000"/>
            <a:ext cx="7162800" cy="3810000"/>
          </a:xfrm>
        </p:spPr>
        <p:txBody>
          <a:bodyPr>
            <a:normAutofit fontScale="25000" lnSpcReduction="20000"/>
          </a:bodyPr>
          <a:lstStyle/>
          <a:p>
            <a:r>
              <a:rPr lang="en-US" sz="16000" dirty="0">
                <a:solidFill>
                  <a:schemeClr val="tx1"/>
                </a:solidFill>
              </a:rPr>
              <a:t>AGENDA</a:t>
            </a:r>
          </a:p>
          <a:p>
            <a:endParaRPr lang="en-US" sz="56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1200" dirty="0">
                <a:solidFill>
                  <a:schemeClr val="tx1"/>
                </a:solidFill>
              </a:rPr>
              <a:t>Introduction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1200" dirty="0">
                <a:solidFill>
                  <a:schemeClr val="tx1"/>
                </a:solidFill>
              </a:rPr>
              <a:t>Council Social Media Campaign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1200" dirty="0">
                <a:solidFill>
                  <a:schemeClr val="tx1"/>
                </a:solidFill>
              </a:rPr>
              <a:t>Cub Recruiting Incentive Plan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1200" dirty="0">
                <a:solidFill>
                  <a:schemeClr val="tx1"/>
                </a:solidFill>
              </a:rPr>
              <a:t>Resources and where to find them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1200" dirty="0">
                <a:solidFill>
                  <a:schemeClr val="tx1"/>
                </a:solidFill>
              </a:rPr>
              <a:t>Best Practices – What are your success stories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3019425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45353" y="6172200"/>
            <a:ext cx="22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2024 Fall Recruitment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C73566-6AF8-4325-68D3-50C0A6FBD3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85" y="515592"/>
            <a:ext cx="4525627" cy="135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875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Council Social Media Campaign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3019425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45353" y="6172200"/>
            <a:ext cx="22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2024 Fall Recruitment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DB33A6-ECD6-B7FC-0CF4-90BD01F51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86" y="318135"/>
            <a:ext cx="4525627" cy="135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42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3019425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45353" y="6172200"/>
            <a:ext cx="22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2024 Fall Recruitment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1447800"/>
            <a:ext cx="676386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Campaign runs from 3</a:t>
            </a:r>
            <a:r>
              <a:rPr lang="en-US" sz="2000" baseline="30000" dirty="0"/>
              <a:t>rd</a:t>
            </a:r>
            <a:r>
              <a:rPr lang="en-US" sz="2000" dirty="0"/>
              <a:t> week in August to 2</a:t>
            </a:r>
            <a:r>
              <a:rPr lang="en-US" sz="2000" baseline="30000" dirty="0"/>
              <a:t>nd</a:t>
            </a:r>
            <a:r>
              <a:rPr lang="en-US" sz="2000" dirty="0"/>
              <a:t> week in October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Council has developed social media adds that will be running on Facebook and other platforms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units can support and capitalize on campaign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Post provided content on unit’s </a:t>
            </a:r>
            <a:r>
              <a:rPr lang="en-US" sz="2000" b="1" dirty="0"/>
              <a:t>public</a:t>
            </a:r>
            <a:r>
              <a:rPr lang="en-US" sz="2000" dirty="0"/>
              <a:t> Facebook page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Share from Council Facebook page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Use file found under incentive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Need leaders and parents to like and </a:t>
            </a:r>
            <a:r>
              <a:rPr lang="en-US" sz="2000" b="1" dirty="0"/>
              <a:t>share</a:t>
            </a:r>
            <a:r>
              <a:rPr lang="en-US" sz="2000" dirty="0"/>
              <a:t> the posts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Super Supporters!  Add personal testimonial in comments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F51525F-EE73-DEFF-960E-2C3A7F0C7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C000"/>
                </a:solidFill>
                <a:latin typeface="Lucida Handwriting" panose="03010101010101010101" pitchFamily="66" charset="0"/>
              </a:rPr>
              <a:t>Social Media Campaign</a:t>
            </a:r>
            <a:endParaRPr lang="en-US" i="1" dirty="0">
              <a:solidFill>
                <a:srgbClr val="FFC000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05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Cub Unit </a:t>
            </a:r>
          </a:p>
          <a:p>
            <a:r>
              <a:rPr lang="en-US" sz="6000" dirty="0">
                <a:solidFill>
                  <a:schemeClr val="tx1"/>
                </a:solidFill>
              </a:rPr>
              <a:t>Incentive Plan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3019425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45353" y="6172200"/>
            <a:ext cx="22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2024 Fall Recruitment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375D20-9317-5877-EDC8-D462D0C272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86" y="318135"/>
            <a:ext cx="4525627" cy="135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498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3019425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45353" y="6172200"/>
            <a:ext cx="22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2024 Fall Recruitment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219200"/>
            <a:ext cx="7391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Develop a Unit Annual Program Calendar prior to recruitment night.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Update Unit Be A Scout pin with online applications enabled.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Geofence a sign-up night by Oct 15, 2024 &amp; turn in applications within 1 week of event.</a:t>
            </a:r>
          </a:p>
          <a:p>
            <a:pPr marL="971550" lvl="1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Share Council provided content on your </a:t>
            </a:r>
            <a:r>
              <a:rPr lang="en-US" sz="2000" b="1" dirty="0"/>
              <a:t>public</a:t>
            </a:r>
            <a:r>
              <a:rPr lang="en-US" sz="2000" dirty="0"/>
              <a:t> Facebook page, at least 2 posts.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Follow up on all BeAScout leads and applications within 5 days.</a:t>
            </a:r>
            <a:endParaRPr lang="en-US" sz="2000" u="sng" dirty="0"/>
          </a:p>
          <a:p>
            <a:endParaRPr lang="en-US" sz="2000" dirty="0"/>
          </a:p>
          <a:p>
            <a:pPr algn="ctr"/>
            <a:r>
              <a:rPr lang="en-US" sz="2800" u="sng" dirty="0"/>
              <a:t>Each unit achieving the five steps will receive a $100 Scout Store credit to use for products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8172" y="457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/>
              <a:t>Unit Incentive Plan</a:t>
            </a:r>
          </a:p>
        </p:txBody>
      </p:sp>
    </p:spTree>
    <p:extLst>
      <p:ext uri="{BB962C8B-B14F-4D97-AF65-F5344CB8AC3E}">
        <p14:creationId xmlns:p14="http://schemas.microsoft.com/office/powerpoint/2010/main" val="261698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3019425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45353" y="6172200"/>
            <a:ext cx="22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2024 Fall Recruitment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3955" y="5334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/>
              <a:t>Develop an Annual Program Calendar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57831" y="1447800"/>
            <a:ext cx="67638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Have available to hand out to your prospective parents at your open recruiting event.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Parents want to be able to plan ahead and need to know when your events are and where they are being held.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Hold an Annual Pack Program Meeting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Cubmaster, Committee Chair &amp; Den leaders, at a minimum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Plan out next 12 months of pack meetings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Include things like Summer Camp, Blue and Gold Banquets, Pine Wood Derby Etc.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Attending Roundtables is a way to find out what other units are doing, and Google is a great resource for more ideas.</a:t>
            </a:r>
          </a:p>
        </p:txBody>
      </p:sp>
    </p:spTree>
    <p:extLst>
      <p:ext uri="{BB962C8B-B14F-4D97-AF65-F5344CB8AC3E}">
        <p14:creationId xmlns:p14="http://schemas.microsoft.com/office/powerpoint/2010/main" val="3117987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3019425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45353" y="6172200"/>
            <a:ext cx="22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2024 Fall Recruitment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1672" y="457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/>
              <a:t>Update Unit BeAScout pin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1371600"/>
            <a:ext cx="67638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 your Units Pin – my.Scouting.org/Organization Manager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Ensure Unit leadership &amp; Key Delegates are correct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Verify All Contact information is correct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Turn on ‘Allow People to Apply Online’, </a:t>
            </a:r>
            <a:r>
              <a:rPr lang="en-US" dirty="0">
                <a:hlinkClick r:id="rId3"/>
              </a:rPr>
              <a:t>https://www.scouting.org/resources/online-registration/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Monitor and Reply to ALL inquiries within 1-2 days!!!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Consider setting up Auto Reply features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Fee email for new applicants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Welcome email for new registrations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NOT for inquiries</a:t>
            </a:r>
          </a:p>
        </p:txBody>
      </p:sp>
    </p:spTree>
    <p:extLst>
      <p:ext uri="{BB962C8B-B14F-4D97-AF65-F5344CB8AC3E}">
        <p14:creationId xmlns:p14="http://schemas.microsoft.com/office/powerpoint/2010/main" val="3269196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3019425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45353" y="6172200"/>
            <a:ext cx="22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2024 Fall Recruitment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79926" y="6096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/>
              <a:t>Hold a Sign-Up Night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6495" y="1447800"/>
            <a:ext cx="67638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 a location that parents will feel comfortable going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Schools are best if available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 school access, try a near by public park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Churches, even parking lots will 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Leave the full uniforms at home.  They can intimidate new parents.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Have applications available for parents to complete right there. Set up ability to take payment at the event.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Have unit QR code or computers available for on-the-spot online registration.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QR code is available in my.Scouting/Invitation Manager.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Have a plan for the event. </a:t>
            </a:r>
            <a:r>
              <a:rPr lang="en-US" dirty="0">
                <a:hlinkClick r:id="rId3"/>
              </a:rPr>
              <a:t>https://scoutingwire.org/marketing-and-membership-hub/unit-recruiting/sign-up-night-unit-playbook/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Potential kids and their parents need to feel welcomed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Have activities for kids to enjoy</a:t>
            </a:r>
          </a:p>
        </p:txBody>
      </p:sp>
    </p:spTree>
    <p:extLst>
      <p:ext uri="{BB962C8B-B14F-4D97-AF65-F5344CB8AC3E}">
        <p14:creationId xmlns:p14="http://schemas.microsoft.com/office/powerpoint/2010/main" val="3424511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16957</TotalTime>
  <Words>982</Words>
  <Application>Microsoft Office PowerPoint</Application>
  <PresentationFormat>On-screen Show (4:3)</PresentationFormat>
  <Paragraphs>168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Lucida Handwriting</vt:lpstr>
      <vt:lpstr>Office Theme</vt:lpstr>
      <vt:lpstr>PowerPoint Presentation</vt:lpstr>
      <vt:lpstr>PowerPoint Presentation</vt:lpstr>
      <vt:lpstr>PowerPoint Presentation</vt:lpstr>
      <vt:lpstr>Social Media Campaign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ESCAPE THE INDOORS</dc:title>
  <dc:creator>Randy Wirth</dc:creator>
  <cp:lastModifiedBy>Sheila Fasig</cp:lastModifiedBy>
  <cp:revision>55</cp:revision>
  <cp:lastPrinted>2024-08-08T18:37:18Z</cp:lastPrinted>
  <dcterms:created xsi:type="dcterms:W3CDTF">2021-07-26T22:41:02Z</dcterms:created>
  <dcterms:modified xsi:type="dcterms:W3CDTF">2024-08-08T18:54:20Z</dcterms:modified>
</cp:coreProperties>
</file>