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6" r:id="rId3"/>
    <p:sldId id="269" r:id="rId4"/>
    <p:sldId id="267" r:id="rId5"/>
    <p:sldId id="270" r:id="rId6"/>
    <p:sldId id="273" r:id="rId7"/>
    <p:sldId id="258" r:id="rId8"/>
    <p:sldId id="264" r:id="rId9"/>
    <p:sldId id="268" r:id="rId10"/>
    <p:sldId id="263" r:id="rId11"/>
    <p:sldId id="271"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26835C-EE38-4D02-8F59-7EFBFE472319}" v="5" dt="2025-01-02T19:48:44.8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4660"/>
  </p:normalViewPr>
  <p:slideViewPr>
    <p:cSldViewPr snapToGrid="0">
      <p:cViewPr>
        <p:scale>
          <a:sx n="110" d="100"/>
          <a:sy n="110" d="100"/>
        </p:scale>
        <p:origin x="1194" y="-7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ena Korba" userId="2e4a39f5-1068-4968-88e1-c1f5f00894c2" providerId="ADAL" clId="{4326835C-EE38-4D02-8F59-7EFBFE472319}"/>
    <pc:docChg chg="undo custSel addSld delSld modSld sldOrd modNotesMaster">
      <pc:chgData name="Zena Korba" userId="2e4a39f5-1068-4968-88e1-c1f5f00894c2" providerId="ADAL" clId="{4326835C-EE38-4D02-8F59-7EFBFE472319}" dt="2025-01-15T00:08:20.434" v="1244" actId="313"/>
      <pc:docMkLst>
        <pc:docMk/>
      </pc:docMkLst>
      <pc:sldChg chg="modSp mod">
        <pc:chgData name="Zena Korba" userId="2e4a39f5-1068-4968-88e1-c1f5f00894c2" providerId="ADAL" clId="{4326835C-EE38-4D02-8F59-7EFBFE472319}" dt="2025-01-02T20:26:16.234" v="1044" actId="20577"/>
        <pc:sldMkLst>
          <pc:docMk/>
          <pc:sldMk cId="1950125448" sldId="258"/>
        </pc:sldMkLst>
        <pc:spChg chg="mod">
          <ac:chgData name="Zena Korba" userId="2e4a39f5-1068-4968-88e1-c1f5f00894c2" providerId="ADAL" clId="{4326835C-EE38-4D02-8F59-7EFBFE472319}" dt="2025-01-02T20:25:43.621" v="1039" actId="6549"/>
          <ac:spMkLst>
            <pc:docMk/>
            <pc:sldMk cId="1950125448" sldId="258"/>
            <ac:spMk id="2" creationId="{D81F9E03-9C94-4146-90C5-C1FD200D417A}"/>
          </ac:spMkLst>
        </pc:spChg>
        <pc:spChg chg="mod">
          <ac:chgData name="Zena Korba" userId="2e4a39f5-1068-4968-88e1-c1f5f00894c2" providerId="ADAL" clId="{4326835C-EE38-4D02-8F59-7EFBFE472319}" dt="2025-01-02T20:26:16.234" v="1044" actId="20577"/>
          <ac:spMkLst>
            <pc:docMk/>
            <pc:sldMk cId="1950125448" sldId="258"/>
            <ac:spMk id="3" creationId="{B4A0A45F-85CD-4D50-8C19-4B5700A5483B}"/>
          </ac:spMkLst>
        </pc:spChg>
      </pc:sldChg>
      <pc:sldChg chg="modSp mod">
        <pc:chgData name="Zena Korba" userId="2e4a39f5-1068-4968-88e1-c1f5f00894c2" providerId="ADAL" clId="{4326835C-EE38-4D02-8F59-7EFBFE472319}" dt="2025-01-02T19:50:21.717" v="360" actId="20577"/>
        <pc:sldMkLst>
          <pc:docMk/>
          <pc:sldMk cId="1415321548" sldId="263"/>
        </pc:sldMkLst>
        <pc:spChg chg="mod">
          <ac:chgData name="Zena Korba" userId="2e4a39f5-1068-4968-88e1-c1f5f00894c2" providerId="ADAL" clId="{4326835C-EE38-4D02-8F59-7EFBFE472319}" dt="2025-01-02T19:50:21.717" v="360" actId="20577"/>
          <ac:spMkLst>
            <pc:docMk/>
            <pc:sldMk cId="1415321548" sldId="263"/>
            <ac:spMk id="3" creationId="{9FFC0E90-E10D-4198-AC2B-FF92408135E7}"/>
          </ac:spMkLst>
        </pc:spChg>
      </pc:sldChg>
      <pc:sldChg chg="addSp modSp mod">
        <pc:chgData name="Zena Korba" userId="2e4a39f5-1068-4968-88e1-c1f5f00894c2" providerId="ADAL" clId="{4326835C-EE38-4D02-8F59-7EFBFE472319}" dt="2025-01-02T20:19:53.763" v="899" actId="1038"/>
        <pc:sldMkLst>
          <pc:docMk/>
          <pc:sldMk cId="805203159" sldId="264"/>
        </pc:sldMkLst>
        <pc:spChg chg="mod">
          <ac:chgData name="Zena Korba" userId="2e4a39f5-1068-4968-88e1-c1f5f00894c2" providerId="ADAL" clId="{4326835C-EE38-4D02-8F59-7EFBFE472319}" dt="2025-01-02T19:45:47.804" v="99" actId="20577"/>
          <ac:spMkLst>
            <pc:docMk/>
            <pc:sldMk cId="805203159" sldId="264"/>
            <ac:spMk id="12" creationId="{A2694775-11CA-4C2E-9F31-354F89EDFB2C}"/>
          </ac:spMkLst>
        </pc:spChg>
        <pc:picChg chg="mod modCrop">
          <ac:chgData name="Zena Korba" userId="2e4a39f5-1068-4968-88e1-c1f5f00894c2" providerId="ADAL" clId="{4326835C-EE38-4D02-8F59-7EFBFE472319}" dt="2025-01-02T20:19:50.363" v="891" actId="1076"/>
          <ac:picMkLst>
            <pc:docMk/>
            <pc:sldMk cId="805203159" sldId="264"/>
            <ac:picMk id="3" creationId="{D4AEF78F-D930-47CC-8FE1-2235390C0CB3}"/>
          </ac:picMkLst>
        </pc:picChg>
        <pc:picChg chg="add mod modCrop">
          <ac:chgData name="Zena Korba" userId="2e4a39f5-1068-4968-88e1-c1f5f00894c2" providerId="ADAL" clId="{4326835C-EE38-4D02-8F59-7EFBFE472319}" dt="2025-01-02T20:19:53.763" v="899" actId="1038"/>
          <ac:picMkLst>
            <pc:docMk/>
            <pc:sldMk cId="805203159" sldId="264"/>
            <ac:picMk id="4" creationId="{B9FA4C9B-8A1C-8696-9440-50EFDB7F593E}"/>
          </ac:picMkLst>
        </pc:picChg>
      </pc:sldChg>
      <pc:sldChg chg="modNotes">
        <pc:chgData name="Zena Korba" userId="2e4a39f5-1068-4968-88e1-c1f5f00894c2" providerId="ADAL" clId="{4326835C-EE38-4D02-8F59-7EFBFE472319}" dt="2025-01-02T20:29:02.325" v="1045"/>
        <pc:sldMkLst>
          <pc:docMk/>
          <pc:sldMk cId="0" sldId="266"/>
        </pc:sldMkLst>
      </pc:sldChg>
      <pc:sldChg chg="modSp mod modNotes">
        <pc:chgData name="Zena Korba" userId="2e4a39f5-1068-4968-88e1-c1f5f00894c2" providerId="ADAL" clId="{4326835C-EE38-4D02-8F59-7EFBFE472319}" dt="2025-01-02T20:29:02.325" v="1045"/>
        <pc:sldMkLst>
          <pc:docMk/>
          <pc:sldMk cId="0" sldId="267"/>
        </pc:sldMkLst>
        <pc:spChg chg="mod">
          <ac:chgData name="Zena Korba" userId="2e4a39f5-1068-4968-88e1-c1f5f00894c2" providerId="ADAL" clId="{4326835C-EE38-4D02-8F59-7EFBFE472319}" dt="2025-01-02T20:22:11.338" v="928" actId="20577"/>
          <ac:spMkLst>
            <pc:docMk/>
            <pc:sldMk cId="0" sldId="267"/>
            <ac:spMk id="5432" creationId="{00000000-0000-0000-0000-000000000000}"/>
          </ac:spMkLst>
        </pc:spChg>
      </pc:sldChg>
      <pc:sldChg chg="addSp delSp modSp mod">
        <pc:chgData name="Zena Korba" userId="2e4a39f5-1068-4968-88e1-c1f5f00894c2" providerId="ADAL" clId="{4326835C-EE38-4D02-8F59-7EFBFE472319}" dt="2025-01-02T20:12:27.389" v="882" actId="20577"/>
        <pc:sldMkLst>
          <pc:docMk/>
          <pc:sldMk cId="3326060769" sldId="268"/>
        </pc:sldMkLst>
        <pc:spChg chg="add mod">
          <ac:chgData name="Zena Korba" userId="2e4a39f5-1068-4968-88e1-c1f5f00894c2" providerId="ADAL" clId="{4326835C-EE38-4D02-8F59-7EFBFE472319}" dt="2025-01-02T20:12:27.389" v="882" actId="20577"/>
          <ac:spMkLst>
            <pc:docMk/>
            <pc:sldMk cId="3326060769" sldId="268"/>
            <ac:spMk id="3" creationId="{3C67D645-025F-CD14-83A3-AB735921D63A}"/>
          </ac:spMkLst>
        </pc:spChg>
        <pc:spChg chg="mod">
          <ac:chgData name="Zena Korba" userId="2e4a39f5-1068-4968-88e1-c1f5f00894c2" providerId="ADAL" clId="{4326835C-EE38-4D02-8F59-7EFBFE472319}" dt="2025-01-02T20:11:24.476" v="857" actId="1035"/>
          <ac:spMkLst>
            <pc:docMk/>
            <pc:sldMk cId="3326060769" sldId="268"/>
            <ac:spMk id="5" creationId="{2D4CD998-0983-4E44-BDA5-0FDAF39BDD49}"/>
          </ac:spMkLst>
        </pc:spChg>
      </pc:sldChg>
      <pc:sldChg chg="modSp mod">
        <pc:chgData name="Zena Korba" userId="2e4a39f5-1068-4968-88e1-c1f5f00894c2" providerId="ADAL" clId="{4326835C-EE38-4D02-8F59-7EFBFE472319}" dt="2025-01-15T00:08:20.434" v="1244" actId="313"/>
        <pc:sldMkLst>
          <pc:docMk/>
          <pc:sldMk cId="3485389804" sldId="269"/>
        </pc:sldMkLst>
        <pc:spChg chg="mod">
          <ac:chgData name="Zena Korba" userId="2e4a39f5-1068-4968-88e1-c1f5f00894c2" providerId="ADAL" clId="{4326835C-EE38-4D02-8F59-7EFBFE472319}" dt="2025-01-15T00:08:20.434" v="1244" actId="313"/>
          <ac:spMkLst>
            <pc:docMk/>
            <pc:sldMk cId="3485389804" sldId="269"/>
            <ac:spMk id="4" creationId="{892D5652-06FD-4EA3-BD40-1B63A344941E}"/>
          </ac:spMkLst>
        </pc:spChg>
      </pc:sldChg>
      <pc:sldChg chg="modNotes">
        <pc:chgData name="Zena Korba" userId="2e4a39f5-1068-4968-88e1-c1f5f00894c2" providerId="ADAL" clId="{4326835C-EE38-4D02-8F59-7EFBFE472319}" dt="2025-01-02T20:29:02.325" v="1045"/>
        <pc:sldMkLst>
          <pc:docMk/>
          <pc:sldMk cId="732616720" sldId="270"/>
        </pc:sldMkLst>
      </pc:sldChg>
      <pc:sldChg chg="modSp">
        <pc:chgData name="Zena Korba" userId="2e4a39f5-1068-4968-88e1-c1f5f00894c2" providerId="ADAL" clId="{4326835C-EE38-4D02-8F59-7EFBFE472319}" dt="2025-01-02T19:57:22.340" v="361" actId="14826"/>
        <pc:sldMkLst>
          <pc:docMk/>
          <pc:sldMk cId="2298855474" sldId="271"/>
        </pc:sldMkLst>
        <pc:picChg chg="mod">
          <ac:chgData name="Zena Korba" userId="2e4a39f5-1068-4968-88e1-c1f5f00894c2" providerId="ADAL" clId="{4326835C-EE38-4D02-8F59-7EFBFE472319}" dt="2025-01-02T19:57:22.340" v="361" actId="14826"/>
          <ac:picMkLst>
            <pc:docMk/>
            <pc:sldMk cId="2298855474" sldId="271"/>
            <ac:picMk id="5" creationId="{BD83D36C-EB2A-0A08-710C-459F293E9CFA}"/>
          </ac:picMkLst>
        </pc:picChg>
      </pc:sldChg>
      <pc:sldChg chg="addSp delSp modSp new del mod">
        <pc:chgData name="Zena Korba" userId="2e4a39f5-1068-4968-88e1-c1f5f00894c2" providerId="ADAL" clId="{4326835C-EE38-4D02-8F59-7EFBFE472319}" dt="2025-01-11T15:29:31.324" v="1229" actId="2696"/>
        <pc:sldMkLst>
          <pc:docMk/>
          <pc:sldMk cId="1550500120" sldId="272"/>
        </pc:sldMkLst>
      </pc:sldChg>
      <pc:sldChg chg="new del">
        <pc:chgData name="Zena Korba" userId="2e4a39f5-1068-4968-88e1-c1f5f00894c2" providerId="ADAL" clId="{4326835C-EE38-4D02-8F59-7EFBFE472319}" dt="2025-01-11T15:27:43.708" v="1134" actId="680"/>
        <pc:sldMkLst>
          <pc:docMk/>
          <pc:sldMk cId="374449720" sldId="273"/>
        </pc:sldMkLst>
      </pc:sldChg>
      <pc:sldChg chg="addSp modSp new mod ord">
        <pc:chgData name="Zena Korba" userId="2e4a39f5-1068-4968-88e1-c1f5f00894c2" providerId="ADAL" clId="{4326835C-EE38-4D02-8F59-7EFBFE472319}" dt="2025-01-11T15:29:55.229" v="1243" actId="1037"/>
        <pc:sldMkLst>
          <pc:docMk/>
          <pc:sldMk cId="1150001409" sldId="273"/>
        </pc:sldMkLst>
        <pc:spChg chg="mod">
          <ac:chgData name="Zena Korba" userId="2e4a39f5-1068-4968-88e1-c1f5f00894c2" providerId="ADAL" clId="{4326835C-EE38-4D02-8F59-7EFBFE472319}" dt="2025-01-11T15:29:09.903" v="1227" actId="20577"/>
          <ac:spMkLst>
            <pc:docMk/>
            <pc:sldMk cId="1150001409" sldId="273"/>
            <ac:spMk id="2" creationId="{74B7B78E-29E9-AB03-2411-C8A193E6F841}"/>
          </ac:spMkLst>
        </pc:spChg>
        <pc:picChg chg="add mod">
          <ac:chgData name="Zena Korba" userId="2e4a39f5-1068-4968-88e1-c1f5f00894c2" providerId="ADAL" clId="{4326835C-EE38-4D02-8F59-7EFBFE472319}" dt="2025-01-11T15:29:55.229" v="1243" actId="1037"/>
          <ac:picMkLst>
            <pc:docMk/>
            <pc:sldMk cId="1150001409" sldId="273"/>
            <ac:picMk id="5" creationId="{A527E012-D1CB-F0DD-0234-CD5EF8DB0389}"/>
          </ac:picMkLst>
        </pc:picChg>
        <pc:picChg chg="add mod">
          <ac:chgData name="Zena Korba" userId="2e4a39f5-1068-4968-88e1-c1f5f00894c2" providerId="ADAL" clId="{4326835C-EE38-4D02-8F59-7EFBFE472319}" dt="2025-01-11T15:29:40.007" v="1231" actId="1076"/>
          <ac:picMkLst>
            <pc:docMk/>
            <pc:sldMk cId="1150001409" sldId="273"/>
            <ac:picMk id="6" creationId="{F51D5647-FDD7-C908-4179-68653DD72B9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246D5BA-3AB9-4AD4-8EE5-8CFCB2D44785}" type="datetimeFigureOut">
              <a:rPr lang="en-US" smtClean="0"/>
              <a:t>1/14/2025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8BAAB35-A21A-46A9-AF80-279FEF8DDBA5}" type="slidenum">
              <a:rPr lang="en-US" smtClean="0"/>
              <a:t>‹#›</a:t>
            </a:fld>
            <a:endParaRPr lang="en-US"/>
          </a:p>
        </p:txBody>
      </p:sp>
    </p:spTree>
    <p:extLst>
      <p:ext uri="{BB962C8B-B14F-4D97-AF65-F5344CB8AC3E}">
        <p14:creationId xmlns:p14="http://schemas.microsoft.com/office/powerpoint/2010/main" val="2847619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PT Sans" panose="020B0503020203020204" pitchFamily="34" charset="0"/>
              </a:rPr>
              <a:t>The Spring Product Sale is designed to help Scouts earn their way to summer camp, day camp, a BSA high adventure base, or raise money for the unit’s outdoor program.  This year, we have decided to sell summer flowering bulbs from Dutch Mill Bulbs as a “take order” only sale.  Units participating in this program earn 25% commission from each product sold. The remainder of the funds will benefit the programs of the Pennsylvania Dutch Council, BSA.</a:t>
            </a:r>
          </a:p>
          <a:p>
            <a:pPr algn="l"/>
            <a:endParaRPr lang="en-US" b="0" i="0" dirty="0">
              <a:solidFill>
                <a:srgbClr val="000000"/>
              </a:solidFill>
              <a:effectLst/>
              <a:latin typeface="PT Sans" panose="020B0503020203020204" pitchFamily="34" charset="0"/>
            </a:endParaRPr>
          </a:p>
          <a:p>
            <a:pPr algn="l"/>
            <a:r>
              <a:rPr lang="en-US" b="0" i="0" dirty="0">
                <a:solidFill>
                  <a:srgbClr val="000000"/>
                </a:solidFill>
                <a:effectLst/>
                <a:latin typeface="PT Sans" panose="020B0503020203020204" pitchFamily="34" charset="0"/>
              </a:rPr>
              <a:t>Each bulb set is priced at $13 and there will be at least 18 types of bulb packages to choose from!  These make great  gifts for Mother’s Day, Father’s Day, housewarming, Easter, as well as gifts for clients.</a:t>
            </a:r>
          </a:p>
          <a:p>
            <a:pPr algn="l"/>
            <a:endParaRPr lang="en-US" dirty="0">
              <a:solidFill>
                <a:srgbClr val="000000"/>
              </a:solidFill>
              <a:latin typeface="PT Sans" panose="020B0503020203020204" pitchFamily="34" charset="0"/>
            </a:endParaRPr>
          </a:p>
          <a:p>
            <a:pPr algn="l"/>
            <a:r>
              <a:rPr lang="en-US" b="0" i="0" dirty="0">
                <a:solidFill>
                  <a:srgbClr val="000000"/>
                </a:solidFill>
                <a:effectLst/>
                <a:latin typeface="PT Sans" panose="020B0503020203020204" pitchFamily="34" charset="0"/>
              </a:rPr>
              <a:t>The Spring Product sale will take place from February 28th to February 25th, 2023, allowing units about a month to earn money for their Scouting programs.</a:t>
            </a:r>
          </a:p>
          <a:p>
            <a:endParaRPr lang="en-US" dirty="0"/>
          </a:p>
        </p:txBody>
      </p:sp>
      <p:sp>
        <p:nvSpPr>
          <p:cNvPr id="4" name="Slide Number Placeholder 3"/>
          <p:cNvSpPr>
            <a:spLocks noGrp="1"/>
          </p:cNvSpPr>
          <p:nvPr>
            <p:ph type="sldNum" sz="quarter" idx="5"/>
          </p:nvPr>
        </p:nvSpPr>
        <p:spPr/>
        <p:txBody>
          <a:bodyPr/>
          <a:lstStyle/>
          <a:p>
            <a:fld id="{48BAAB35-A21A-46A9-AF80-279FEF8DDBA5}" type="slidenum">
              <a:rPr lang="en-US" smtClean="0"/>
              <a:t>1</a:t>
            </a:fld>
            <a:endParaRPr lang="en-US"/>
          </a:p>
        </p:txBody>
      </p:sp>
    </p:spTree>
    <p:extLst>
      <p:ext uri="{BB962C8B-B14F-4D97-AF65-F5344CB8AC3E}">
        <p14:creationId xmlns:p14="http://schemas.microsoft.com/office/powerpoint/2010/main" val="3430272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1"/>
        <p:cNvGrpSpPr/>
        <p:nvPr/>
      </p:nvGrpSpPr>
      <p:grpSpPr>
        <a:xfrm>
          <a:off x="0" y="0"/>
          <a:ext cx="0" cy="0"/>
          <a:chOff x="0" y="0"/>
          <a:chExt cx="0" cy="0"/>
        </a:xfrm>
      </p:grpSpPr>
      <p:sp>
        <p:nvSpPr>
          <p:cNvPr id="5422" name="Google Shape;5422;g13bab47e3c2_0_54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3" name="Google Shape;5423;g13bab47e3c2_0_542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8"/>
        <p:cNvGrpSpPr/>
        <p:nvPr/>
      </p:nvGrpSpPr>
      <p:grpSpPr>
        <a:xfrm>
          <a:off x="0" y="0"/>
          <a:ext cx="0" cy="0"/>
          <a:chOff x="0" y="0"/>
          <a:chExt cx="0" cy="0"/>
        </a:xfrm>
      </p:grpSpPr>
      <p:sp>
        <p:nvSpPr>
          <p:cNvPr id="5429" name="Google Shape;5429;g13bab47e3c2_0_54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0" name="Google Shape;5430;g13bab47e3c2_0_543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8"/>
        <p:cNvGrpSpPr/>
        <p:nvPr/>
      </p:nvGrpSpPr>
      <p:grpSpPr>
        <a:xfrm>
          <a:off x="0" y="0"/>
          <a:ext cx="0" cy="0"/>
          <a:chOff x="0" y="0"/>
          <a:chExt cx="0" cy="0"/>
        </a:xfrm>
      </p:grpSpPr>
      <p:sp>
        <p:nvSpPr>
          <p:cNvPr id="5429" name="Google Shape;5429;g13bab47e3c2_0_54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0" name="Google Shape;5430;g13bab47e3c2_0_543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780850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BAAB35-A21A-46A9-AF80-279FEF8DDBA5}" type="slidenum">
              <a:rPr lang="en-US" smtClean="0"/>
              <a:t>7</a:t>
            </a:fld>
            <a:endParaRPr lang="en-US"/>
          </a:p>
        </p:txBody>
      </p:sp>
    </p:spTree>
    <p:extLst>
      <p:ext uri="{BB962C8B-B14F-4D97-AF65-F5344CB8AC3E}">
        <p14:creationId xmlns:p14="http://schemas.microsoft.com/office/powerpoint/2010/main" val="3575149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4AF07-7ED7-454C-BC1A-A708970759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9B5E27-9C1B-4DFA-B062-99A164B7DB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80C5A0-699C-45FF-A47E-D4A120A06708}"/>
              </a:ext>
            </a:extLst>
          </p:cNvPr>
          <p:cNvSpPr>
            <a:spLocks noGrp="1"/>
          </p:cNvSpPr>
          <p:nvPr>
            <p:ph type="dt" sz="half" idx="10"/>
          </p:nvPr>
        </p:nvSpPr>
        <p:spPr/>
        <p:txBody>
          <a:bodyPr/>
          <a:lstStyle/>
          <a:p>
            <a:fld id="{10849BFA-7C70-4EE6-8714-979BB1F4AD68}" type="datetimeFigureOut">
              <a:rPr lang="en-US" smtClean="0"/>
              <a:t>1/14/2025</a:t>
            </a:fld>
            <a:endParaRPr lang="en-US"/>
          </a:p>
        </p:txBody>
      </p:sp>
      <p:sp>
        <p:nvSpPr>
          <p:cNvPr id="5" name="Footer Placeholder 4">
            <a:extLst>
              <a:ext uri="{FF2B5EF4-FFF2-40B4-BE49-F238E27FC236}">
                <a16:creationId xmlns:a16="http://schemas.microsoft.com/office/drawing/2014/main" id="{6DF7A05B-736C-46D7-916B-8F0D9D981D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967E4-BD28-497F-B62D-31806743DC57}"/>
              </a:ext>
            </a:extLst>
          </p:cNvPr>
          <p:cNvSpPr>
            <a:spLocks noGrp="1"/>
          </p:cNvSpPr>
          <p:nvPr>
            <p:ph type="sldNum" sz="quarter" idx="12"/>
          </p:nvPr>
        </p:nvSpPr>
        <p:spPr/>
        <p:txBody>
          <a:bodyPr/>
          <a:lstStyle/>
          <a:p>
            <a:fld id="{DAB2DE65-5240-4D73-BBB5-BFC4F6B3E7DC}" type="slidenum">
              <a:rPr lang="en-US" smtClean="0"/>
              <a:t>‹#›</a:t>
            </a:fld>
            <a:endParaRPr lang="en-US"/>
          </a:p>
        </p:txBody>
      </p:sp>
    </p:spTree>
    <p:extLst>
      <p:ext uri="{BB962C8B-B14F-4D97-AF65-F5344CB8AC3E}">
        <p14:creationId xmlns:p14="http://schemas.microsoft.com/office/powerpoint/2010/main" val="165477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BE3EA-A064-4BE8-B90F-D3287617D4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7CD73E-4B8A-4CC2-ABF0-E4CD40BFDC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814594-80A4-4452-A8EA-A9BE5746A85E}"/>
              </a:ext>
            </a:extLst>
          </p:cNvPr>
          <p:cNvSpPr>
            <a:spLocks noGrp="1"/>
          </p:cNvSpPr>
          <p:nvPr>
            <p:ph type="dt" sz="half" idx="10"/>
          </p:nvPr>
        </p:nvSpPr>
        <p:spPr/>
        <p:txBody>
          <a:bodyPr/>
          <a:lstStyle/>
          <a:p>
            <a:fld id="{10849BFA-7C70-4EE6-8714-979BB1F4AD68}" type="datetimeFigureOut">
              <a:rPr lang="en-US" smtClean="0"/>
              <a:t>1/14/2025</a:t>
            </a:fld>
            <a:endParaRPr lang="en-US"/>
          </a:p>
        </p:txBody>
      </p:sp>
      <p:sp>
        <p:nvSpPr>
          <p:cNvPr id="5" name="Footer Placeholder 4">
            <a:extLst>
              <a:ext uri="{FF2B5EF4-FFF2-40B4-BE49-F238E27FC236}">
                <a16:creationId xmlns:a16="http://schemas.microsoft.com/office/drawing/2014/main" id="{962CAE10-EB58-49BB-9748-661237BCBA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EE212-47BA-4424-A9B6-151D3FFCD57D}"/>
              </a:ext>
            </a:extLst>
          </p:cNvPr>
          <p:cNvSpPr>
            <a:spLocks noGrp="1"/>
          </p:cNvSpPr>
          <p:nvPr>
            <p:ph type="sldNum" sz="quarter" idx="12"/>
          </p:nvPr>
        </p:nvSpPr>
        <p:spPr/>
        <p:txBody>
          <a:bodyPr/>
          <a:lstStyle/>
          <a:p>
            <a:fld id="{DAB2DE65-5240-4D73-BBB5-BFC4F6B3E7DC}" type="slidenum">
              <a:rPr lang="en-US" smtClean="0"/>
              <a:t>‹#›</a:t>
            </a:fld>
            <a:endParaRPr lang="en-US"/>
          </a:p>
        </p:txBody>
      </p:sp>
    </p:spTree>
    <p:extLst>
      <p:ext uri="{BB962C8B-B14F-4D97-AF65-F5344CB8AC3E}">
        <p14:creationId xmlns:p14="http://schemas.microsoft.com/office/powerpoint/2010/main" val="1230136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88555A-73DA-4300-9A3A-747079DB0D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DB57EF-3AD6-4095-AFD0-D45EE8549E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7FF2B5-F7C1-4DA7-9567-A63AB05B0A21}"/>
              </a:ext>
            </a:extLst>
          </p:cNvPr>
          <p:cNvSpPr>
            <a:spLocks noGrp="1"/>
          </p:cNvSpPr>
          <p:nvPr>
            <p:ph type="dt" sz="half" idx="10"/>
          </p:nvPr>
        </p:nvSpPr>
        <p:spPr/>
        <p:txBody>
          <a:bodyPr/>
          <a:lstStyle/>
          <a:p>
            <a:fld id="{10849BFA-7C70-4EE6-8714-979BB1F4AD68}" type="datetimeFigureOut">
              <a:rPr lang="en-US" smtClean="0"/>
              <a:t>1/14/2025</a:t>
            </a:fld>
            <a:endParaRPr lang="en-US"/>
          </a:p>
        </p:txBody>
      </p:sp>
      <p:sp>
        <p:nvSpPr>
          <p:cNvPr id="5" name="Footer Placeholder 4">
            <a:extLst>
              <a:ext uri="{FF2B5EF4-FFF2-40B4-BE49-F238E27FC236}">
                <a16:creationId xmlns:a16="http://schemas.microsoft.com/office/drawing/2014/main" id="{B3D52FBF-0761-410C-BDE1-FA7146882F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4BAE29-BC3B-415A-8E3A-A1A3FA9E8833}"/>
              </a:ext>
            </a:extLst>
          </p:cNvPr>
          <p:cNvSpPr>
            <a:spLocks noGrp="1"/>
          </p:cNvSpPr>
          <p:nvPr>
            <p:ph type="sldNum" sz="quarter" idx="12"/>
          </p:nvPr>
        </p:nvSpPr>
        <p:spPr/>
        <p:txBody>
          <a:bodyPr/>
          <a:lstStyle/>
          <a:p>
            <a:fld id="{DAB2DE65-5240-4D73-BBB5-BFC4F6B3E7DC}" type="slidenum">
              <a:rPr lang="en-US" smtClean="0"/>
              <a:t>‹#›</a:t>
            </a:fld>
            <a:endParaRPr lang="en-US"/>
          </a:p>
        </p:txBody>
      </p:sp>
    </p:spTree>
    <p:extLst>
      <p:ext uri="{BB962C8B-B14F-4D97-AF65-F5344CB8AC3E}">
        <p14:creationId xmlns:p14="http://schemas.microsoft.com/office/powerpoint/2010/main" val="3079451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22"/>
        <p:cNvGrpSpPr/>
        <p:nvPr/>
      </p:nvGrpSpPr>
      <p:grpSpPr>
        <a:xfrm>
          <a:off x="0" y="0"/>
          <a:ext cx="0" cy="0"/>
          <a:chOff x="0" y="0"/>
          <a:chExt cx="0" cy="0"/>
        </a:xfrm>
      </p:grpSpPr>
      <p:sp>
        <p:nvSpPr>
          <p:cNvPr id="523" name="Google Shape;523;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Font typeface="Work Sans"/>
              <a:buAutoNum type="arabicPeriod"/>
              <a:defRPr sz="1533"/>
            </a:lvl1pPr>
            <a:lvl2pPr marL="1219170" lvl="1" indent="-406390" rtl="0">
              <a:lnSpc>
                <a:spcPct val="115000"/>
              </a:lnSpc>
              <a:spcBef>
                <a:spcPts val="0"/>
              </a:spcBef>
              <a:spcAft>
                <a:spcPts val="0"/>
              </a:spcAft>
              <a:buSzPts val="1200"/>
              <a:buFont typeface="Work Sans"/>
              <a:buAutoNum type="alphaLcPeriod"/>
              <a:defRPr/>
            </a:lvl2pPr>
            <a:lvl3pPr marL="1828754" lvl="2" indent="-406390" rtl="0">
              <a:lnSpc>
                <a:spcPct val="115000"/>
              </a:lnSpc>
              <a:spcBef>
                <a:spcPts val="0"/>
              </a:spcBef>
              <a:spcAft>
                <a:spcPts val="0"/>
              </a:spcAft>
              <a:buSzPts val="1200"/>
              <a:buFont typeface="Work Sans"/>
              <a:buAutoNum type="romanLcPeriod"/>
              <a:defRPr/>
            </a:lvl3pPr>
            <a:lvl4pPr marL="2438339" lvl="3" indent="-406390" rtl="0">
              <a:lnSpc>
                <a:spcPct val="115000"/>
              </a:lnSpc>
              <a:spcBef>
                <a:spcPts val="0"/>
              </a:spcBef>
              <a:spcAft>
                <a:spcPts val="0"/>
              </a:spcAft>
              <a:buSzPts val="1200"/>
              <a:buFont typeface="Work Sans"/>
              <a:buAutoNum type="arabicPeriod"/>
              <a:defRPr/>
            </a:lvl4pPr>
            <a:lvl5pPr marL="3047924" lvl="4" indent="-406390" rtl="0">
              <a:lnSpc>
                <a:spcPct val="115000"/>
              </a:lnSpc>
              <a:spcBef>
                <a:spcPts val="0"/>
              </a:spcBef>
              <a:spcAft>
                <a:spcPts val="0"/>
              </a:spcAft>
              <a:buSzPts val="1200"/>
              <a:buFont typeface="Work Sans"/>
              <a:buAutoNum type="alphaLcPeriod"/>
              <a:defRPr/>
            </a:lvl5pPr>
            <a:lvl6pPr marL="3657509" lvl="5" indent="-406390" rtl="0">
              <a:lnSpc>
                <a:spcPct val="115000"/>
              </a:lnSpc>
              <a:spcBef>
                <a:spcPts val="0"/>
              </a:spcBef>
              <a:spcAft>
                <a:spcPts val="0"/>
              </a:spcAft>
              <a:buSzPts val="1200"/>
              <a:buFont typeface="Work Sans"/>
              <a:buAutoNum type="romanLcPeriod"/>
              <a:defRPr/>
            </a:lvl6pPr>
            <a:lvl7pPr marL="4267093" lvl="6" indent="-406390" rtl="0">
              <a:lnSpc>
                <a:spcPct val="115000"/>
              </a:lnSpc>
              <a:spcBef>
                <a:spcPts val="0"/>
              </a:spcBef>
              <a:spcAft>
                <a:spcPts val="0"/>
              </a:spcAft>
              <a:buSzPts val="1200"/>
              <a:buFont typeface="Work Sans"/>
              <a:buAutoNum type="arabicPeriod"/>
              <a:defRPr/>
            </a:lvl7pPr>
            <a:lvl8pPr marL="4876678" lvl="7" indent="-406390" rtl="0">
              <a:lnSpc>
                <a:spcPct val="115000"/>
              </a:lnSpc>
              <a:spcBef>
                <a:spcPts val="0"/>
              </a:spcBef>
              <a:spcAft>
                <a:spcPts val="0"/>
              </a:spcAft>
              <a:buSzPts val="1200"/>
              <a:buFont typeface="Work Sans"/>
              <a:buAutoNum type="alphaLcPeriod"/>
              <a:defRPr/>
            </a:lvl8pPr>
            <a:lvl9pPr marL="5486263" lvl="8" indent="-406390" rtl="0">
              <a:lnSpc>
                <a:spcPct val="115000"/>
              </a:lnSpc>
              <a:spcBef>
                <a:spcPts val="0"/>
              </a:spcBef>
              <a:spcAft>
                <a:spcPts val="0"/>
              </a:spcAft>
              <a:buSzPts val="1200"/>
              <a:buFont typeface="Work Sans"/>
              <a:buAutoNum type="romanLcPeriod"/>
              <a:defRPr/>
            </a:lvl9pPr>
          </a:lstStyle>
          <a:p>
            <a:endParaRPr/>
          </a:p>
        </p:txBody>
      </p:sp>
      <p:sp>
        <p:nvSpPr>
          <p:cNvPr id="524" name="Google Shape;524;p4"/>
          <p:cNvSpPr txBox="1">
            <a:spLocks noGrp="1"/>
          </p:cNvSpPr>
          <p:nvPr>
            <p:ph type="title"/>
          </p:nvPr>
        </p:nvSpPr>
        <p:spPr>
          <a:xfrm>
            <a:off x="960000" y="481667"/>
            <a:ext cx="10272000" cy="9364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4267"/>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525" name="Google Shape;525;p4"/>
          <p:cNvGrpSpPr/>
          <p:nvPr/>
        </p:nvGrpSpPr>
        <p:grpSpPr>
          <a:xfrm>
            <a:off x="9022956" y="-913040"/>
            <a:ext cx="4148344" cy="4548525"/>
            <a:chOff x="6767217" y="-684780"/>
            <a:chExt cx="3111258" cy="3411394"/>
          </a:xfrm>
        </p:grpSpPr>
        <p:pic>
          <p:nvPicPr>
            <p:cNvPr id="526" name="Google Shape;526;p4"/>
            <p:cNvPicPr preferRelativeResize="0"/>
            <p:nvPr/>
          </p:nvPicPr>
          <p:blipFill>
            <a:blip r:embed="rId2">
              <a:alphaModFix/>
            </a:blip>
            <a:stretch>
              <a:fillRect/>
            </a:stretch>
          </p:blipFill>
          <p:spPr>
            <a:xfrm rot="-1941398" flipH="1">
              <a:off x="7383538" y="-403191"/>
              <a:ext cx="1878616" cy="2848215"/>
            </a:xfrm>
            <a:prstGeom prst="rect">
              <a:avLst/>
            </a:prstGeom>
            <a:noFill/>
            <a:ln>
              <a:noFill/>
            </a:ln>
          </p:spPr>
        </p:pic>
        <p:pic>
          <p:nvPicPr>
            <p:cNvPr id="527" name="Google Shape;527;p4"/>
            <p:cNvPicPr preferRelativeResize="0"/>
            <p:nvPr/>
          </p:nvPicPr>
          <p:blipFill>
            <a:blip r:embed="rId3">
              <a:alphaModFix/>
            </a:blip>
            <a:stretch>
              <a:fillRect/>
            </a:stretch>
          </p:blipFill>
          <p:spPr>
            <a:xfrm rot="-7140387" flipH="1">
              <a:off x="8652159" y="1161965"/>
              <a:ext cx="346013" cy="875625"/>
            </a:xfrm>
            <a:prstGeom prst="rect">
              <a:avLst/>
            </a:prstGeom>
            <a:noFill/>
            <a:ln>
              <a:noFill/>
            </a:ln>
          </p:spPr>
        </p:pic>
      </p:grpSp>
      <p:pic>
        <p:nvPicPr>
          <p:cNvPr id="528" name="Google Shape;528;p4"/>
          <p:cNvPicPr preferRelativeResize="0"/>
          <p:nvPr/>
        </p:nvPicPr>
        <p:blipFill>
          <a:blip r:embed="rId4">
            <a:alphaModFix/>
          </a:blip>
          <a:stretch>
            <a:fillRect/>
          </a:stretch>
        </p:blipFill>
        <p:spPr>
          <a:xfrm>
            <a:off x="-757635" y="2926067"/>
            <a:ext cx="2662604" cy="4036840"/>
          </a:xfrm>
          <a:prstGeom prst="rect">
            <a:avLst/>
          </a:prstGeom>
          <a:noFill/>
          <a:ln>
            <a:noFill/>
          </a:ln>
        </p:spPr>
      </p:pic>
    </p:spTree>
    <p:extLst>
      <p:ext uri="{BB962C8B-B14F-4D97-AF65-F5344CB8AC3E}">
        <p14:creationId xmlns:p14="http://schemas.microsoft.com/office/powerpoint/2010/main" val="2197997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D346-C82E-48B5-860A-2F01AC0EF7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F9CB7B-2E25-471F-88EB-A2BC41F334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8B6B20-FD5F-40A5-9243-823EF315ADE2}"/>
              </a:ext>
            </a:extLst>
          </p:cNvPr>
          <p:cNvSpPr>
            <a:spLocks noGrp="1"/>
          </p:cNvSpPr>
          <p:nvPr>
            <p:ph type="dt" sz="half" idx="10"/>
          </p:nvPr>
        </p:nvSpPr>
        <p:spPr/>
        <p:txBody>
          <a:bodyPr/>
          <a:lstStyle/>
          <a:p>
            <a:fld id="{10849BFA-7C70-4EE6-8714-979BB1F4AD68}" type="datetimeFigureOut">
              <a:rPr lang="en-US" smtClean="0"/>
              <a:t>1/14/2025</a:t>
            </a:fld>
            <a:endParaRPr lang="en-US"/>
          </a:p>
        </p:txBody>
      </p:sp>
      <p:sp>
        <p:nvSpPr>
          <p:cNvPr id="5" name="Footer Placeholder 4">
            <a:extLst>
              <a:ext uri="{FF2B5EF4-FFF2-40B4-BE49-F238E27FC236}">
                <a16:creationId xmlns:a16="http://schemas.microsoft.com/office/drawing/2014/main" id="{3E885BF7-8126-41E9-9900-A29A541F1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1145D9-4FB8-4B61-B131-60C53D10EB0C}"/>
              </a:ext>
            </a:extLst>
          </p:cNvPr>
          <p:cNvSpPr>
            <a:spLocks noGrp="1"/>
          </p:cNvSpPr>
          <p:nvPr>
            <p:ph type="sldNum" sz="quarter" idx="12"/>
          </p:nvPr>
        </p:nvSpPr>
        <p:spPr/>
        <p:txBody>
          <a:bodyPr/>
          <a:lstStyle/>
          <a:p>
            <a:fld id="{DAB2DE65-5240-4D73-BBB5-BFC4F6B3E7DC}" type="slidenum">
              <a:rPr lang="en-US" smtClean="0"/>
              <a:t>‹#›</a:t>
            </a:fld>
            <a:endParaRPr lang="en-US"/>
          </a:p>
        </p:txBody>
      </p:sp>
    </p:spTree>
    <p:extLst>
      <p:ext uri="{BB962C8B-B14F-4D97-AF65-F5344CB8AC3E}">
        <p14:creationId xmlns:p14="http://schemas.microsoft.com/office/powerpoint/2010/main" val="12138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2FB01-2E9C-4975-AFE0-930F3BD7F1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4F7D95-5CD1-4FE0-A921-AF77B88F36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D21FC6-CD6F-4965-86ED-233BDA4989A0}"/>
              </a:ext>
            </a:extLst>
          </p:cNvPr>
          <p:cNvSpPr>
            <a:spLocks noGrp="1"/>
          </p:cNvSpPr>
          <p:nvPr>
            <p:ph type="dt" sz="half" idx="10"/>
          </p:nvPr>
        </p:nvSpPr>
        <p:spPr/>
        <p:txBody>
          <a:bodyPr/>
          <a:lstStyle/>
          <a:p>
            <a:fld id="{10849BFA-7C70-4EE6-8714-979BB1F4AD68}" type="datetimeFigureOut">
              <a:rPr lang="en-US" smtClean="0"/>
              <a:t>1/14/2025</a:t>
            </a:fld>
            <a:endParaRPr lang="en-US"/>
          </a:p>
        </p:txBody>
      </p:sp>
      <p:sp>
        <p:nvSpPr>
          <p:cNvPr id="5" name="Footer Placeholder 4">
            <a:extLst>
              <a:ext uri="{FF2B5EF4-FFF2-40B4-BE49-F238E27FC236}">
                <a16:creationId xmlns:a16="http://schemas.microsoft.com/office/drawing/2014/main" id="{42521D32-689C-47D9-B365-17ECFC6BBD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37C59C-E69D-4CA8-B2A3-9909DDCEA5F7}"/>
              </a:ext>
            </a:extLst>
          </p:cNvPr>
          <p:cNvSpPr>
            <a:spLocks noGrp="1"/>
          </p:cNvSpPr>
          <p:nvPr>
            <p:ph type="sldNum" sz="quarter" idx="12"/>
          </p:nvPr>
        </p:nvSpPr>
        <p:spPr/>
        <p:txBody>
          <a:bodyPr/>
          <a:lstStyle/>
          <a:p>
            <a:fld id="{DAB2DE65-5240-4D73-BBB5-BFC4F6B3E7DC}" type="slidenum">
              <a:rPr lang="en-US" smtClean="0"/>
              <a:t>‹#›</a:t>
            </a:fld>
            <a:endParaRPr lang="en-US"/>
          </a:p>
        </p:txBody>
      </p:sp>
    </p:spTree>
    <p:extLst>
      <p:ext uri="{BB962C8B-B14F-4D97-AF65-F5344CB8AC3E}">
        <p14:creationId xmlns:p14="http://schemas.microsoft.com/office/powerpoint/2010/main" val="3684564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C265-31A9-4D45-8C0B-4E7BFCC0E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4B8676-E926-47EC-AEEF-D6A28EB254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DE3FCB-4855-4A2A-9039-A607A6A287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02ABD0-98B4-49AF-BBE5-0F864E9B3565}"/>
              </a:ext>
            </a:extLst>
          </p:cNvPr>
          <p:cNvSpPr>
            <a:spLocks noGrp="1"/>
          </p:cNvSpPr>
          <p:nvPr>
            <p:ph type="dt" sz="half" idx="10"/>
          </p:nvPr>
        </p:nvSpPr>
        <p:spPr/>
        <p:txBody>
          <a:bodyPr/>
          <a:lstStyle/>
          <a:p>
            <a:fld id="{10849BFA-7C70-4EE6-8714-979BB1F4AD68}" type="datetimeFigureOut">
              <a:rPr lang="en-US" smtClean="0"/>
              <a:t>1/14/2025</a:t>
            </a:fld>
            <a:endParaRPr lang="en-US"/>
          </a:p>
        </p:txBody>
      </p:sp>
      <p:sp>
        <p:nvSpPr>
          <p:cNvPr id="6" name="Footer Placeholder 5">
            <a:extLst>
              <a:ext uri="{FF2B5EF4-FFF2-40B4-BE49-F238E27FC236}">
                <a16:creationId xmlns:a16="http://schemas.microsoft.com/office/drawing/2014/main" id="{D5A609D1-6E47-46F7-A61E-84D7D2A090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811A16-7586-4F80-BB30-8BA05F30A63D}"/>
              </a:ext>
            </a:extLst>
          </p:cNvPr>
          <p:cNvSpPr>
            <a:spLocks noGrp="1"/>
          </p:cNvSpPr>
          <p:nvPr>
            <p:ph type="sldNum" sz="quarter" idx="12"/>
          </p:nvPr>
        </p:nvSpPr>
        <p:spPr/>
        <p:txBody>
          <a:bodyPr/>
          <a:lstStyle/>
          <a:p>
            <a:fld id="{DAB2DE65-5240-4D73-BBB5-BFC4F6B3E7DC}" type="slidenum">
              <a:rPr lang="en-US" smtClean="0"/>
              <a:t>‹#›</a:t>
            </a:fld>
            <a:endParaRPr lang="en-US"/>
          </a:p>
        </p:txBody>
      </p:sp>
    </p:spTree>
    <p:extLst>
      <p:ext uri="{BB962C8B-B14F-4D97-AF65-F5344CB8AC3E}">
        <p14:creationId xmlns:p14="http://schemas.microsoft.com/office/powerpoint/2010/main" val="110429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D11F-CAD6-4C5F-A246-3E352FE47D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B8D672-C83B-4080-A825-01447780DF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8171A5-5B86-4771-BB0E-BB7107FC0F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13DEE7-3D56-4793-AAA2-05D9E32F6B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C3E17C-FAD6-4D38-AA3D-33A1F00E51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DBB46C-E879-4FC6-8A03-2DB6CBFF466D}"/>
              </a:ext>
            </a:extLst>
          </p:cNvPr>
          <p:cNvSpPr>
            <a:spLocks noGrp="1"/>
          </p:cNvSpPr>
          <p:nvPr>
            <p:ph type="dt" sz="half" idx="10"/>
          </p:nvPr>
        </p:nvSpPr>
        <p:spPr/>
        <p:txBody>
          <a:bodyPr/>
          <a:lstStyle/>
          <a:p>
            <a:fld id="{10849BFA-7C70-4EE6-8714-979BB1F4AD68}" type="datetimeFigureOut">
              <a:rPr lang="en-US" smtClean="0"/>
              <a:t>1/14/2025</a:t>
            </a:fld>
            <a:endParaRPr lang="en-US"/>
          </a:p>
        </p:txBody>
      </p:sp>
      <p:sp>
        <p:nvSpPr>
          <p:cNvPr id="8" name="Footer Placeholder 7">
            <a:extLst>
              <a:ext uri="{FF2B5EF4-FFF2-40B4-BE49-F238E27FC236}">
                <a16:creationId xmlns:a16="http://schemas.microsoft.com/office/drawing/2014/main" id="{336D9B1A-79D2-478F-BE37-0DACFED88E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5F0614-23B9-49DA-84B4-DD8AF961E43F}"/>
              </a:ext>
            </a:extLst>
          </p:cNvPr>
          <p:cNvSpPr>
            <a:spLocks noGrp="1"/>
          </p:cNvSpPr>
          <p:nvPr>
            <p:ph type="sldNum" sz="quarter" idx="12"/>
          </p:nvPr>
        </p:nvSpPr>
        <p:spPr/>
        <p:txBody>
          <a:bodyPr/>
          <a:lstStyle/>
          <a:p>
            <a:fld id="{DAB2DE65-5240-4D73-BBB5-BFC4F6B3E7DC}" type="slidenum">
              <a:rPr lang="en-US" smtClean="0"/>
              <a:t>‹#›</a:t>
            </a:fld>
            <a:endParaRPr lang="en-US"/>
          </a:p>
        </p:txBody>
      </p:sp>
    </p:spTree>
    <p:extLst>
      <p:ext uri="{BB962C8B-B14F-4D97-AF65-F5344CB8AC3E}">
        <p14:creationId xmlns:p14="http://schemas.microsoft.com/office/powerpoint/2010/main" val="2182487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CDD4D-87EF-47ED-AE4F-601C095895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E81703-B378-43B9-AEFA-844B3962FD74}"/>
              </a:ext>
            </a:extLst>
          </p:cNvPr>
          <p:cNvSpPr>
            <a:spLocks noGrp="1"/>
          </p:cNvSpPr>
          <p:nvPr>
            <p:ph type="dt" sz="half" idx="10"/>
          </p:nvPr>
        </p:nvSpPr>
        <p:spPr/>
        <p:txBody>
          <a:bodyPr/>
          <a:lstStyle/>
          <a:p>
            <a:fld id="{10849BFA-7C70-4EE6-8714-979BB1F4AD68}" type="datetimeFigureOut">
              <a:rPr lang="en-US" smtClean="0"/>
              <a:t>1/14/2025</a:t>
            </a:fld>
            <a:endParaRPr lang="en-US"/>
          </a:p>
        </p:txBody>
      </p:sp>
      <p:sp>
        <p:nvSpPr>
          <p:cNvPr id="4" name="Footer Placeholder 3">
            <a:extLst>
              <a:ext uri="{FF2B5EF4-FFF2-40B4-BE49-F238E27FC236}">
                <a16:creationId xmlns:a16="http://schemas.microsoft.com/office/drawing/2014/main" id="{66FEBB79-4C73-4985-8D86-931041278C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B10FBB-F150-4F7E-9E03-D9E3D1A50B9F}"/>
              </a:ext>
            </a:extLst>
          </p:cNvPr>
          <p:cNvSpPr>
            <a:spLocks noGrp="1"/>
          </p:cNvSpPr>
          <p:nvPr>
            <p:ph type="sldNum" sz="quarter" idx="12"/>
          </p:nvPr>
        </p:nvSpPr>
        <p:spPr/>
        <p:txBody>
          <a:bodyPr/>
          <a:lstStyle/>
          <a:p>
            <a:fld id="{DAB2DE65-5240-4D73-BBB5-BFC4F6B3E7DC}" type="slidenum">
              <a:rPr lang="en-US" smtClean="0"/>
              <a:t>‹#›</a:t>
            </a:fld>
            <a:endParaRPr lang="en-US"/>
          </a:p>
        </p:txBody>
      </p:sp>
    </p:spTree>
    <p:extLst>
      <p:ext uri="{BB962C8B-B14F-4D97-AF65-F5344CB8AC3E}">
        <p14:creationId xmlns:p14="http://schemas.microsoft.com/office/powerpoint/2010/main" val="311718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F35DB3-C1F5-475A-B7CF-327485F2F19E}"/>
              </a:ext>
            </a:extLst>
          </p:cNvPr>
          <p:cNvSpPr>
            <a:spLocks noGrp="1"/>
          </p:cNvSpPr>
          <p:nvPr>
            <p:ph type="dt" sz="half" idx="10"/>
          </p:nvPr>
        </p:nvSpPr>
        <p:spPr/>
        <p:txBody>
          <a:bodyPr/>
          <a:lstStyle/>
          <a:p>
            <a:fld id="{10849BFA-7C70-4EE6-8714-979BB1F4AD68}" type="datetimeFigureOut">
              <a:rPr lang="en-US" smtClean="0"/>
              <a:t>1/14/2025</a:t>
            </a:fld>
            <a:endParaRPr lang="en-US"/>
          </a:p>
        </p:txBody>
      </p:sp>
      <p:sp>
        <p:nvSpPr>
          <p:cNvPr id="3" name="Footer Placeholder 2">
            <a:extLst>
              <a:ext uri="{FF2B5EF4-FFF2-40B4-BE49-F238E27FC236}">
                <a16:creationId xmlns:a16="http://schemas.microsoft.com/office/drawing/2014/main" id="{E359273E-B963-4C88-BD25-D374149258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08E525-F32B-412C-BFCB-EBBCDF43C7A5}"/>
              </a:ext>
            </a:extLst>
          </p:cNvPr>
          <p:cNvSpPr>
            <a:spLocks noGrp="1"/>
          </p:cNvSpPr>
          <p:nvPr>
            <p:ph type="sldNum" sz="quarter" idx="12"/>
          </p:nvPr>
        </p:nvSpPr>
        <p:spPr/>
        <p:txBody>
          <a:bodyPr/>
          <a:lstStyle/>
          <a:p>
            <a:fld id="{DAB2DE65-5240-4D73-BBB5-BFC4F6B3E7DC}" type="slidenum">
              <a:rPr lang="en-US" smtClean="0"/>
              <a:t>‹#›</a:t>
            </a:fld>
            <a:endParaRPr lang="en-US"/>
          </a:p>
        </p:txBody>
      </p:sp>
    </p:spTree>
    <p:extLst>
      <p:ext uri="{BB962C8B-B14F-4D97-AF65-F5344CB8AC3E}">
        <p14:creationId xmlns:p14="http://schemas.microsoft.com/office/powerpoint/2010/main" val="389147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D9D69-E80D-4E86-85D6-B5B383D79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E934BE-0EB4-48E6-80BE-DDFB2A9F68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518DB7-A002-4881-BFAD-389213066C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6831B-F581-46F7-B98D-FD34C077BFD3}"/>
              </a:ext>
            </a:extLst>
          </p:cNvPr>
          <p:cNvSpPr>
            <a:spLocks noGrp="1"/>
          </p:cNvSpPr>
          <p:nvPr>
            <p:ph type="dt" sz="half" idx="10"/>
          </p:nvPr>
        </p:nvSpPr>
        <p:spPr/>
        <p:txBody>
          <a:bodyPr/>
          <a:lstStyle/>
          <a:p>
            <a:fld id="{10849BFA-7C70-4EE6-8714-979BB1F4AD68}" type="datetimeFigureOut">
              <a:rPr lang="en-US" smtClean="0"/>
              <a:t>1/14/2025</a:t>
            </a:fld>
            <a:endParaRPr lang="en-US"/>
          </a:p>
        </p:txBody>
      </p:sp>
      <p:sp>
        <p:nvSpPr>
          <p:cNvPr id="6" name="Footer Placeholder 5">
            <a:extLst>
              <a:ext uri="{FF2B5EF4-FFF2-40B4-BE49-F238E27FC236}">
                <a16:creationId xmlns:a16="http://schemas.microsoft.com/office/drawing/2014/main" id="{6B5CD4B5-8DCF-4684-B56E-D00FF91734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99420B-DEDC-4BE1-8AD7-E6E17EC611B4}"/>
              </a:ext>
            </a:extLst>
          </p:cNvPr>
          <p:cNvSpPr>
            <a:spLocks noGrp="1"/>
          </p:cNvSpPr>
          <p:nvPr>
            <p:ph type="sldNum" sz="quarter" idx="12"/>
          </p:nvPr>
        </p:nvSpPr>
        <p:spPr/>
        <p:txBody>
          <a:bodyPr/>
          <a:lstStyle/>
          <a:p>
            <a:fld id="{DAB2DE65-5240-4D73-BBB5-BFC4F6B3E7DC}" type="slidenum">
              <a:rPr lang="en-US" smtClean="0"/>
              <a:t>‹#›</a:t>
            </a:fld>
            <a:endParaRPr lang="en-US"/>
          </a:p>
        </p:txBody>
      </p:sp>
    </p:spTree>
    <p:extLst>
      <p:ext uri="{BB962C8B-B14F-4D97-AF65-F5344CB8AC3E}">
        <p14:creationId xmlns:p14="http://schemas.microsoft.com/office/powerpoint/2010/main" val="396808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0B22E-2E54-4E93-9A95-F3A303B0C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FD372E-7C96-43B7-A88E-5738F76D1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F8CD64-781C-4A9F-9514-7FAE207646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4482B2-00F6-4CCD-BFC8-76602E86D20E}"/>
              </a:ext>
            </a:extLst>
          </p:cNvPr>
          <p:cNvSpPr>
            <a:spLocks noGrp="1"/>
          </p:cNvSpPr>
          <p:nvPr>
            <p:ph type="dt" sz="half" idx="10"/>
          </p:nvPr>
        </p:nvSpPr>
        <p:spPr/>
        <p:txBody>
          <a:bodyPr/>
          <a:lstStyle/>
          <a:p>
            <a:fld id="{10849BFA-7C70-4EE6-8714-979BB1F4AD68}" type="datetimeFigureOut">
              <a:rPr lang="en-US" smtClean="0"/>
              <a:t>1/14/2025</a:t>
            </a:fld>
            <a:endParaRPr lang="en-US"/>
          </a:p>
        </p:txBody>
      </p:sp>
      <p:sp>
        <p:nvSpPr>
          <p:cNvPr id="6" name="Footer Placeholder 5">
            <a:extLst>
              <a:ext uri="{FF2B5EF4-FFF2-40B4-BE49-F238E27FC236}">
                <a16:creationId xmlns:a16="http://schemas.microsoft.com/office/drawing/2014/main" id="{AC9EB4F2-B5F1-4D50-BF4C-1D30B668CF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705CEF-499C-43EE-B0F5-F6A9F96F7731}"/>
              </a:ext>
            </a:extLst>
          </p:cNvPr>
          <p:cNvSpPr>
            <a:spLocks noGrp="1"/>
          </p:cNvSpPr>
          <p:nvPr>
            <p:ph type="sldNum" sz="quarter" idx="12"/>
          </p:nvPr>
        </p:nvSpPr>
        <p:spPr/>
        <p:txBody>
          <a:bodyPr/>
          <a:lstStyle/>
          <a:p>
            <a:fld id="{DAB2DE65-5240-4D73-BBB5-BFC4F6B3E7DC}" type="slidenum">
              <a:rPr lang="en-US" smtClean="0"/>
              <a:t>‹#›</a:t>
            </a:fld>
            <a:endParaRPr lang="en-US"/>
          </a:p>
        </p:txBody>
      </p:sp>
    </p:spTree>
    <p:extLst>
      <p:ext uri="{BB962C8B-B14F-4D97-AF65-F5344CB8AC3E}">
        <p14:creationId xmlns:p14="http://schemas.microsoft.com/office/powerpoint/2010/main" val="816108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7969D-DC0C-4FBC-A4A9-146D60E233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2DC90-4E81-44D4-846E-4A4B59A36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E85CC-0184-467E-B051-671EFDABB8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849BFA-7C70-4EE6-8714-979BB1F4AD68}" type="datetimeFigureOut">
              <a:rPr lang="en-US" smtClean="0"/>
              <a:t>1/14/2025</a:t>
            </a:fld>
            <a:endParaRPr lang="en-US"/>
          </a:p>
        </p:txBody>
      </p:sp>
      <p:sp>
        <p:nvSpPr>
          <p:cNvPr id="5" name="Footer Placeholder 4">
            <a:extLst>
              <a:ext uri="{FF2B5EF4-FFF2-40B4-BE49-F238E27FC236}">
                <a16:creationId xmlns:a16="http://schemas.microsoft.com/office/drawing/2014/main" id="{DBFC3B2F-D21C-4B26-B236-3D1B631C11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698786-F280-49AF-A019-6305E40806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2DE65-5240-4D73-BBB5-BFC4F6B3E7DC}" type="slidenum">
              <a:rPr lang="en-US" smtClean="0"/>
              <a:t>‹#›</a:t>
            </a:fld>
            <a:endParaRPr lang="en-US"/>
          </a:p>
        </p:txBody>
      </p:sp>
    </p:spTree>
    <p:extLst>
      <p:ext uri="{BB962C8B-B14F-4D97-AF65-F5344CB8AC3E}">
        <p14:creationId xmlns:p14="http://schemas.microsoft.com/office/powerpoint/2010/main" val="2761275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padutchbsa.or/" TargetMode="Externa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77968F-B6D5-42BF-8A64-207CF73BDEE0}"/>
              </a:ext>
            </a:extLst>
          </p:cNvPr>
          <p:cNvSpPr>
            <a:spLocks noGrp="1"/>
          </p:cNvSpPr>
          <p:nvPr>
            <p:ph type="ctrTitle"/>
          </p:nvPr>
        </p:nvSpPr>
        <p:spPr>
          <a:xfrm>
            <a:off x="556532" y="424628"/>
            <a:ext cx="11323281" cy="1182514"/>
          </a:xfrm>
        </p:spPr>
        <p:txBody>
          <a:bodyPr vert="horz" lIns="91440" tIns="45720" rIns="91440" bIns="45720" rtlCol="0" anchor="ctr">
            <a:normAutofit/>
          </a:bodyPr>
          <a:lstStyle/>
          <a:p>
            <a:r>
              <a:rPr lang="en-US" sz="2800" b="1" kern="1200" dirty="0">
                <a:solidFill>
                  <a:schemeClr val="bg1"/>
                </a:solidFill>
                <a:latin typeface="+mj-lt"/>
                <a:ea typeface="+mj-ea"/>
                <a:cs typeface="+mj-cs"/>
              </a:rPr>
              <a:t>2025 PA Dutch Council Spring Product Sale </a:t>
            </a:r>
            <a:br>
              <a:rPr lang="en-US" sz="2800" b="1" kern="1200" dirty="0">
                <a:solidFill>
                  <a:schemeClr val="bg1"/>
                </a:solidFill>
                <a:latin typeface="+mj-lt"/>
                <a:ea typeface="+mj-ea"/>
                <a:cs typeface="+mj-cs"/>
              </a:rPr>
            </a:br>
            <a:r>
              <a:rPr lang="en-US" sz="2800" b="1" kern="1200" dirty="0">
                <a:solidFill>
                  <a:schemeClr val="bg1"/>
                </a:solidFill>
                <a:latin typeface="+mj-lt"/>
                <a:ea typeface="+mj-ea"/>
                <a:cs typeface="+mj-cs"/>
              </a:rPr>
              <a:t>Unit Summer Camp Fundraising Opportunity For Scouts</a:t>
            </a:r>
          </a:p>
        </p:txBody>
      </p:sp>
      <p:pic>
        <p:nvPicPr>
          <p:cNvPr id="6" name="Google Shape;5383;p33">
            <a:extLst>
              <a:ext uri="{FF2B5EF4-FFF2-40B4-BE49-F238E27FC236}">
                <a16:creationId xmlns:a16="http://schemas.microsoft.com/office/drawing/2014/main" id="{ECA2909D-9160-4BCB-AC04-C50CC4864E6C}"/>
              </a:ext>
            </a:extLst>
          </p:cNvPr>
          <p:cNvPicPr preferRelativeResize="0"/>
          <p:nvPr/>
        </p:nvPicPr>
        <p:blipFill>
          <a:blip r:embed="rId3">
            <a:extLst>
              <a:ext uri="{28A0092B-C50C-407E-A947-70E740481C1C}">
                <a14:useLocalDpi xmlns:a14="http://schemas.microsoft.com/office/drawing/2010/main" val="0"/>
              </a:ext>
            </a:extLst>
          </a:blip>
          <a:srcRect/>
          <a:stretch/>
        </p:blipFill>
        <p:spPr>
          <a:xfrm>
            <a:off x="1443281" y="2266552"/>
            <a:ext cx="3561726" cy="3561726"/>
          </a:xfrm>
          <a:prstGeom prst="rect">
            <a:avLst/>
          </a:prstGeom>
          <a:noFill/>
          <a:ln>
            <a:noFill/>
          </a:ln>
        </p:spPr>
      </p:pic>
      <p:pic>
        <p:nvPicPr>
          <p:cNvPr id="4" name="Picture 3">
            <a:extLst>
              <a:ext uri="{FF2B5EF4-FFF2-40B4-BE49-F238E27FC236}">
                <a16:creationId xmlns:a16="http://schemas.microsoft.com/office/drawing/2014/main" id="{4930ED82-655F-F21F-9ABE-66D4356C560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81854" y="1607142"/>
            <a:ext cx="5233586" cy="5058380"/>
          </a:xfrm>
          <a:prstGeom prst="rect">
            <a:avLst/>
          </a:prstGeom>
        </p:spPr>
      </p:pic>
      <p:sp>
        <p:nvSpPr>
          <p:cNvPr id="5" name="TextBox 4">
            <a:extLst>
              <a:ext uri="{FF2B5EF4-FFF2-40B4-BE49-F238E27FC236}">
                <a16:creationId xmlns:a16="http://schemas.microsoft.com/office/drawing/2014/main" id="{382560CC-C03A-C176-843A-6F40D0309BF5}"/>
              </a:ext>
            </a:extLst>
          </p:cNvPr>
          <p:cNvSpPr txBox="1"/>
          <p:nvPr/>
        </p:nvSpPr>
        <p:spPr>
          <a:xfrm>
            <a:off x="556532" y="6047117"/>
            <a:ext cx="5688993" cy="646331"/>
          </a:xfrm>
          <a:prstGeom prst="rect">
            <a:avLst/>
          </a:prstGeom>
          <a:noFill/>
        </p:spPr>
        <p:txBody>
          <a:bodyPr wrap="square" rtlCol="0">
            <a:spAutoFit/>
          </a:bodyPr>
          <a:lstStyle/>
          <a:p>
            <a:pPr algn="ctr"/>
            <a:r>
              <a:rPr lang="en-US" i="1" dirty="0"/>
              <a:t>Sale Also Supports A Local Lebanon County Business </a:t>
            </a:r>
          </a:p>
          <a:p>
            <a:pPr algn="ctr"/>
            <a:r>
              <a:rPr lang="en-US" i="1" dirty="0"/>
              <a:t>Within The Council’s Service Area </a:t>
            </a:r>
          </a:p>
        </p:txBody>
      </p:sp>
    </p:spTree>
    <p:extLst>
      <p:ext uri="{BB962C8B-B14F-4D97-AF65-F5344CB8AC3E}">
        <p14:creationId xmlns:p14="http://schemas.microsoft.com/office/powerpoint/2010/main" val="133384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FCF4156-F23E-4269-B398-71A7987E8A3E}"/>
              </a:ext>
            </a:extLst>
          </p:cNvPr>
          <p:cNvSpPr>
            <a:spLocks noGrp="1"/>
          </p:cNvSpPr>
          <p:nvPr>
            <p:ph type="title"/>
          </p:nvPr>
        </p:nvSpPr>
        <p:spPr>
          <a:xfrm>
            <a:off x="1098468" y="885651"/>
            <a:ext cx="3229803" cy="4624603"/>
          </a:xfrm>
        </p:spPr>
        <p:txBody>
          <a:bodyPr>
            <a:normAutofit/>
          </a:bodyPr>
          <a:lstStyle/>
          <a:p>
            <a:pPr algn="ctr"/>
            <a:r>
              <a:rPr lang="en-US" b="1" dirty="0">
                <a:solidFill>
                  <a:srgbClr val="FFFFFF"/>
                </a:solidFill>
              </a:rPr>
              <a:t>AFTER THE SALE</a:t>
            </a:r>
          </a:p>
        </p:txBody>
      </p:sp>
      <p:sp>
        <p:nvSpPr>
          <p:cNvPr id="3" name="Content Placeholder 2">
            <a:extLst>
              <a:ext uri="{FF2B5EF4-FFF2-40B4-BE49-F238E27FC236}">
                <a16:creationId xmlns:a16="http://schemas.microsoft.com/office/drawing/2014/main" id="{9FFC0E90-E10D-4198-AC2B-FF92408135E7}"/>
              </a:ext>
            </a:extLst>
          </p:cNvPr>
          <p:cNvSpPr>
            <a:spLocks noGrp="1"/>
          </p:cNvSpPr>
          <p:nvPr>
            <p:ph idx="1"/>
          </p:nvPr>
        </p:nvSpPr>
        <p:spPr>
          <a:xfrm>
            <a:off x="4978708" y="885651"/>
            <a:ext cx="6525220" cy="5397703"/>
          </a:xfrm>
        </p:spPr>
        <p:txBody>
          <a:bodyPr anchor="ctr">
            <a:normAutofit fontScale="92500" lnSpcReduction="10000"/>
          </a:bodyPr>
          <a:lstStyle/>
          <a:p>
            <a:r>
              <a:rPr lang="en-US" sz="2400" dirty="0"/>
              <a:t>Sale, including online sales, from January 17th to March 12th</a:t>
            </a:r>
          </a:p>
          <a:p>
            <a:r>
              <a:rPr lang="en-US" sz="2400" dirty="0"/>
              <a:t>All orders and money into Council Office </a:t>
            </a:r>
            <a:r>
              <a:rPr lang="en-US" sz="2400" b="1" dirty="0"/>
              <a:t>no later than March 12</a:t>
            </a:r>
            <a:r>
              <a:rPr lang="en-US" sz="2400" b="1" baseline="30000" dirty="0"/>
              <a:t>th</a:t>
            </a:r>
            <a:r>
              <a:rPr lang="en-US" sz="2400" b="1" dirty="0"/>
              <a:t>   </a:t>
            </a:r>
          </a:p>
          <a:p>
            <a:pPr lvl="1"/>
            <a:r>
              <a:rPr lang="en-US" dirty="0"/>
              <a:t>Complete the Unit Order Submission Form and Scout Sales Tracker and return to Council</a:t>
            </a:r>
          </a:p>
          <a:p>
            <a:pPr lvl="1"/>
            <a:r>
              <a:rPr lang="en-US" dirty="0"/>
              <a:t>Units write a single check to the Council (units keep the 25% commission)</a:t>
            </a:r>
          </a:p>
          <a:p>
            <a:r>
              <a:rPr lang="en-US" sz="2400" dirty="0"/>
              <a:t>Pickup and distribution of bulb orders, week of April 7th (to be confirmed)</a:t>
            </a:r>
          </a:p>
          <a:p>
            <a:pPr lvl="1"/>
            <a:r>
              <a:rPr lang="en-US" dirty="0"/>
              <a:t>Units arrange to get Bulbs to scouts for distribution</a:t>
            </a:r>
          </a:p>
          <a:p>
            <a:pPr marL="0" indent="0" algn="l">
              <a:buNone/>
            </a:pPr>
            <a:endParaRPr lang="en-US" sz="1800" b="0" i="0" u="none" strike="noStrike" baseline="0" dirty="0">
              <a:solidFill>
                <a:srgbClr val="000000"/>
              </a:solidFill>
              <a:latin typeface="Calibri" panose="020F0502020204030204" pitchFamily="34" charset="0"/>
            </a:endParaRPr>
          </a:p>
          <a:p>
            <a:r>
              <a:rPr lang="en-US" sz="1800" b="0" i="0" u="none" strike="noStrike" baseline="0" dirty="0"/>
              <a:t>Please reach out to Zena Korba, Spring Sale Advisor, at zena.korba@scouting.org, Lauren Bowen, Spring Sale Administrator at lauren.bowen@scouting.org, Nicole Welch, Iron Forge District Executive, at </a:t>
            </a:r>
            <a:r>
              <a:rPr lang="en-US" sz="1800" dirty="0"/>
              <a:t>Nicole.welch@scouting.org, </a:t>
            </a:r>
            <a:r>
              <a:rPr lang="en-US" sz="1800" b="0" i="0" u="none" strike="noStrike" baseline="0" dirty="0"/>
              <a:t>or Chet Bowen, Susquehanna District Sales Champion, at bowen17@hotmail.com. </a:t>
            </a:r>
            <a:endParaRPr lang="en-US" sz="2400" dirty="0"/>
          </a:p>
        </p:txBody>
      </p:sp>
    </p:spTree>
    <p:extLst>
      <p:ext uri="{BB962C8B-B14F-4D97-AF65-F5344CB8AC3E}">
        <p14:creationId xmlns:p14="http://schemas.microsoft.com/office/powerpoint/2010/main" val="1415321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C10CB6-6A14-98B2-A0F0-33F8FCB3871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a:solidFill>
                  <a:srgbClr val="FFFFFF"/>
                </a:solidFill>
                <a:latin typeface="+mj-lt"/>
                <a:ea typeface="+mj-ea"/>
                <a:cs typeface="+mj-cs"/>
              </a:rPr>
              <a:t>TO SIGN-UP YOUR UNIT, SCAN THIS CODE:</a:t>
            </a:r>
          </a:p>
        </p:txBody>
      </p:sp>
      <p:pic>
        <p:nvPicPr>
          <p:cNvPr id="5" name="Content Placeholder 4">
            <a:extLst>
              <a:ext uri="{FF2B5EF4-FFF2-40B4-BE49-F238E27FC236}">
                <a16:creationId xmlns:a16="http://schemas.microsoft.com/office/drawing/2014/main" id="{BD83D36C-EB2A-0A08-710C-459F293E9CF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67206" y="961812"/>
            <a:ext cx="4930987" cy="4930987"/>
          </a:xfrm>
          <a:prstGeom prst="rect">
            <a:avLst/>
          </a:prstGeom>
        </p:spPr>
      </p:pic>
    </p:spTree>
    <p:extLst>
      <p:ext uri="{BB962C8B-B14F-4D97-AF65-F5344CB8AC3E}">
        <p14:creationId xmlns:p14="http://schemas.microsoft.com/office/powerpoint/2010/main" val="2298855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24"/>
        <p:cNvGrpSpPr/>
        <p:nvPr/>
      </p:nvGrpSpPr>
      <p:grpSpPr>
        <a:xfrm>
          <a:off x="0" y="0"/>
          <a:ext cx="0" cy="0"/>
          <a:chOff x="0" y="0"/>
          <a:chExt cx="0" cy="0"/>
        </a:xfrm>
      </p:grpSpPr>
      <p:sp>
        <p:nvSpPr>
          <p:cNvPr id="5426" name="Google Shape;5426;p38"/>
          <p:cNvSpPr txBox="1">
            <a:spLocks noGrp="1"/>
          </p:cNvSpPr>
          <p:nvPr>
            <p:ph type="title"/>
          </p:nvPr>
        </p:nvSpPr>
        <p:spPr>
          <a:xfrm>
            <a:off x="248800" y="164167"/>
            <a:ext cx="10272000" cy="936400"/>
          </a:xfrm>
          <a:prstGeom prst="rect">
            <a:avLst/>
          </a:prstGeom>
        </p:spPr>
        <p:txBody>
          <a:bodyPr spcFirstLastPara="1" vert="horz" wrap="square" lIns="121900" tIns="121900" rIns="121900" bIns="121900" rtlCol="0" anchor="t" anchorCtr="0">
            <a:noAutofit/>
          </a:bodyPr>
          <a:lstStyle/>
          <a:p>
            <a:pPr algn="ctr"/>
            <a:r>
              <a:rPr lang="en" sz="3600" dirty="0"/>
              <a:t>BROCHURE FOR SPRING 2025 – ALL PERENNIALS</a:t>
            </a:r>
            <a:endParaRPr sz="3600" dirty="0"/>
          </a:p>
          <a:p>
            <a:pPr algn="ctr"/>
            <a:r>
              <a:rPr lang="en" sz="1600" dirty="0"/>
              <a:t>INSIDE VIEW (2 pages of the 3 2025 spring sale product pages shown)</a:t>
            </a:r>
            <a:endParaRPr sz="1600" dirty="0"/>
          </a:p>
        </p:txBody>
      </p:sp>
      <p:pic>
        <p:nvPicPr>
          <p:cNvPr id="4" name="Picture 3" descr="A collage of different flowers&#10;&#10;Description automatically generated">
            <a:extLst>
              <a:ext uri="{FF2B5EF4-FFF2-40B4-BE49-F238E27FC236}">
                <a16:creationId xmlns:a16="http://schemas.microsoft.com/office/drawing/2014/main" id="{70BFF5D3-1754-0D1D-0FDB-C569C910C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460" y="806277"/>
            <a:ext cx="10193080" cy="588755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85A1-DC94-4AB8-8C54-9F6EC8522830}"/>
              </a:ext>
            </a:extLst>
          </p:cNvPr>
          <p:cNvSpPr>
            <a:spLocks noGrp="1"/>
          </p:cNvSpPr>
          <p:nvPr>
            <p:ph type="title"/>
          </p:nvPr>
        </p:nvSpPr>
        <p:spPr>
          <a:xfrm>
            <a:off x="317241" y="365125"/>
            <a:ext cx="11616612" cy="1325563"/>
          </a:xfrm>
        </p:spPr>
        <p:txBody>
          <a:bodyPr>
            <a:normAutofit/>
          </a:bodyPr>
          <a:lstStyle/>
          <a:p>
            <a:pPr algn="ctr"/>
            <a:r>
              <a:rPr lang="en-US" b="1" dirty="0"/>
              <a:t>18 TYPES OF BULBS OFFERED</a:t>
            </a:r>
            <a:br>
              <a:rPr lang="en-US" b="1" dirty="0"/>
            </a:br>
            <a:r>
              <a:rPr lang="en-US" sz="4000" dirty="0"/>
              <a:t>all priced at $13 per package</a:t>
            </a:r>
            <a:endParaRPr lang="en-US" dirty="0"/>
          </a:p>
        </p:txBody>
      </p:sp>
      <p:sp>
        <p:nvSpPr>
          <p:cNvPr id="3" name="Content Placeholder 2">
            <a:extLst>
              <a:ext uri="{FF2B5EF4-FFF2-40B4-BE49-F238E27FC236}">
                <a16:creationId xmlns:a16="http://schemas.microsoft.com/office/drawing/2014/main" id="{36DD924C-F7DF-467B-9E84-B4545E4B2CA9}"/>
              </a:ext>
            </a:extLst>
          </p:cNvPr>
          <p:cNvSpPr>
            <a:spLocks noGrp="1"/>
          </p:cNvSpPr>
          <p:nvPr>
            <p:ph sz="half" idx="1"/>
          </p:nvPr>
        </p:nvSpPr>
        <p:spPr/>
        <p:txBody>
          <a:bodyPr>
            <a:normAutofit/>
          </a:bodyPr>
          <a:lstStyle/>
          <a:p>
            <a:r>
              <a:rPr lang="en-US" sz="2400" dirty="0"/>
              <a:t>Good Luck Shamrocks	24 bulbs</a:t>
            </a:r>
          </a:p>
          <a:p>
            <a:r>
              <a:rPr lang="en-US" sz="2400" dirty="0"/>
              <a:t>Everbearing Strawberries	8 bulbs	</a:t>
            </a:r>
          </a:p>
          <a:p>
            <a:r>
              <a:rPr lang="en-US" sz="2400" dirty="0"/>
              <a:t>Harlequin Flowers		12 bulbs</a:t>
            </a:r>
          </a:p>
          <a:p>
            <a:r>
              <a:rPr lang="en-US" sz="2400" dirty="0"/>
              <a:t>Spring Allium Mix		24 bulbs</a:t>
            </a:r>
          </a:p>
          <a:p>
            <a:r>
              <a:rPr lang="en-US" sz="2400" dirty="0"/>
              <a:t>Anemone St. Brigid		10 bulbs</a:t>
            </a:r>
          </a:p>
          <a:p>
            <a:r>
              <a:rPr lang="en-US" sz="2400" dirty="0"/>
              <a:t>Four </a:t>
            </a:r>
            <a:r>
              <a:rPr lang="en-US" sz="2400" dirty="0" err="1"/>
              <a:t>O’Clock</a:t>
            </a:r>
            <a:r>
              <a:rPr lang="en-US" sz="2400" dirty="0"/>
              <a:t> Mix		3 bulbs</a:t>
            </a:r>
          </a:p>
          <a:p>
            <a:r>
              <a:rPr lang="en-US" sz="2400" dirty="0"/>
              <a:t>Spectacular Gladiolus Mix	10 bulbs</a:t>
            </a:r>
          </a:p>
          <a:p>
            <a:r>
              <a:rPr lang="en-US" sz="2400" dirty="0"/>
              <a:t>Crocosmia Mix		10 bulbs</a:t>
            </a:r>
          </a:p>
          <a:p>
            <a:r>
              <a:rPr lang="en-US" sz="2400" dirty="0"/>
              <a:t>Stargazer Lilies		2 bulbs</a:t>
            </a:r>
          </a:p>
          <a:p>
            <a:endParaRPr lang="en-US" sz="2400" dirty="0"/>
          </a:p>
          <a:p>
            <a:endParaRPr lang="en-US" sz="2400" dirty="0"/>
          </a:p>
        </p:txBody>
      </p:sp>
      <p:sp>
        <p:nvSpPr>
          <p:cNvPr id="4" name="Content Placeholder 3">
            <a:extLst>
              <a:ext uri="{FF2B5EF4-FFF2-40B4-BE49-F238E27FC236}">
                <a16:creationId xmlns:a16="http://schemas.microsoft.com/office/drawing/2014/main" id="{892D5652-06FD-4EA3-BD40-1B63A344941E}"/>
              </a:ext>
            </a:extLst>
          </p:cNvPr>
          <p:cNvSpPr>
            <a:spLocks noGrp="1"/>
          </p:cNvSpPr>
          <p:nvPr>
            <p:ph sz="half" idx="2"/>
          </p:nvPr>
        </p:nvSpPr>
        <p:spPr/>
        <p:txBody>
          <a:bodyPr>
            <a:normAutofit/>
          </a:bodyPr>
          <a:lstStyle/>
          <a:p>
            <a:r>
              <a:rPr lang="en-US" sz="2400" dirty="0"/>
              <a:t>Pink Rain Lilies		10 bulbs</a:t>
            </a:r>
          </a:p>
          <a:p>
            <a:r>
              <a:rPr lang="en-US" sz="2400" dirty="0"/>
              <a:t>Variegated Hosta		1 plant</a:t>
            </a:r>
          </a:p>
          <a:p>
            <a:r>
              <a:rPr lang="en-US" sz="2400" dirty="0"/>
              <a:t>Elf Lilies			2 bulbs</a:t>
            </a:r>
          </a:p>
          <a:p>
            <a:r>
              <a:rPr lang="en-US" sz="2400" dirty="0"/>
              <a:t>Ranunculus Mix		8 bulbs</a:t>
            </a:r>
          </a:p>
          <a:p>
            <a:r>
              <a:rPr lang="en-US" sz="2400" dirty="0"/>
              <a:t>Lavender Astilbe		1 plant	</a:t>
            </a:r>
          </a:p>
          <a:p>
            <a:r>
              <a:rPr lang="en-US" sz="2400" dirty="0"/>
              <a:t>Blazing Stars		             12 bulbs</a:t>
            </a:r>
          </a:p>
          <a:p>
            <a:r>
              <a:rPr lang="en-US" sz="2400" dirty="0"/>
              <a:t>Peacock Orchid		18 bulbs</a:t>
            </a:r>
          </a:p>
          <a:p>
            <a:r>
              <a:rPr lang="en-US" sz="2400" dirty="0"/>
              <a:t>Baboon Flower Mix		10 bulbs</a:t>
            </a:r>
          </a:p>
          <a:p>
            <a:r>
              <a:rPr lang="en-US" sz="2400" dirty="0"/>
              <a:t>Bleeding Hearts		1 plant</a:t>
            </a:r>
          </a:p>
        </p:txBody>
      </p:sp>
    </p:spTree>
    <p:extLst>
      <p:ext uri="{BB962C8B-B14F-4D97-AF65-F5344CB8AC3E}">
        <p14:creationId xmlns:p14="http://schemas.microsoft.com/office/powerpoint/2010/main" val="3485389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31"/>
        <p:cNvGrpSpPr/>
        <p:nvPr/>
      </p:nvGrpSpPr>
      <p:grpSpPr>
        <a:xfrm>
          <a:off x="0" y="0"/>
          <a:ext cx="0" cy="0"/>
          <a:chOff x="0" y="0"/>
          <a:chExt cx="0" cy="0"/>
        </a:xfrm>
      </p:grpSpPr>
      <p:sp>
        <p:nvSpPr>
          <p:cNvPr id="5432" name="Google Shape;5432;p39"/>
          <p:cNvSpPr txBox="1">
            <a:spLocks noGrp="1"/>
          </p:cNvSpPr>
          <p:nvPr>
            <p:ph type="body" idx="1"/>
          </p:nvPr>
        </p:nvSpPr>
        <p:spPr>
          <a:xfrm>
            <a:off x="1595000" y="1418067"/>
            <a:ext cx="9174800" cy="4555200"/>
          </a:xfrm>
          <a:prstGeom prst="rect">
            <a:avLst/>
          </a:prstGeom>
        </p:spPr>
        <p:txBody>
          <a:bodyPr spcFirstLastPara="1" vert="horz" wrap="square" lIns="121900" tIns="121900" rIns="121900" bIns="121900" rtlCol="0" anchor="t" anchorCtr="0">
            <a:noAutofit/>
          </a:bodyPr>
          <a:lstStyle/>
          <a:p>
            <a:pPr indent="-448722">
              <a:buSzPts val="1700"/>
            </a:pPr>
            <a:r>
              <a:rPr lang="en" sz="2200" dirty="0"/>
              <a:t>Pick up brochures from the Council</a:t>
            </a:r>
            <a:endParaRPr sz="2200" dirty="0"/>
          </a:p>
          <a:p>
            <a:pPr indent="-448722">
              <a:buSzPts val="1700"/>
            </a:pPr>
            <a:r>
              <a:rPr lang="en" sz="2200" dirty="0"/>
              <a:t>Take orders and collect money, tear off the perforated order form to hand in to the Unit Spring Sale Champion/Coordinator</a:t>
            </a:r>
            <a:endParaRPr sz="2200" dirty="0"/>
          </a:p>
          <a:p>
            <a:pPr indent="-448722">
              <a:buSzPts val="1700"/>
            </a:pPr>
            <a:r>
              <a:rPr lang="en" sz="2200" dirty="0"/>
              <a:t>Use provided order form to submit order to the Council (forms will be also be available on the Council’s website to assist with this step)</a:t>
            </a:r>
            <a:endParaRPr sz="2200" dirty="0"/>
          </a:p>
          <a:p>
            <a:pPr indent="-448722">
              <a:buSzPts val="1700"/>
            </a:pPr>
            <a:r>
              <a:rPr lang="en" sz="2200" dirty="0"/>
              <a:t>Submit 75% of your unit’s total sales with payment – unit keeps commission of 25%</a:t>
            </a:r>
          </a:p>
          <a:p>
            <a:pPr indent="-448722">
              <a:buSzPts val="1700"/>
            </a:pPr>
            <a:r>
              <a:rPr lang="en" sz="2200" dirty="0"/>
              <a:t>Dutch Mill Bulbs will ship all brochure orders to the Council for free </a:t>
            </a:r>
          </a:p>
          <a:p>
            <a:pPr indent="-448722">
              <a:buSzPts val="1700"/>
            </a:pPr>
            <a:r>
              <a:rPr lang="en" sz="2200" dirty="0"/>
              <a:t>Pick-up your flower bulb order from Council offices</a:t>
            </a:r>
          </a:p>
          <a:p>
            <a:pPr indent="-448722">
              <a:buSzPts val="1700"/>
            </a:pPr>
            <a:r>
              <a:rPr lang="en" sz="2200" dirty="0"/>
              <a:t>Sort and distribute to the members of your Unit</a:t>
            </a:r>
            <a:endParaRPr sz="2200" dirty="0"/>
          </a:p>
          <a:p>
            <a:pPr indent="-448722">
              <a:buSzPts val="1700"/>
            </a:pPr>
            <a:r>
              <a:rPr lang="en" sz="2200" dirty="0"/>
              <a:t>Remind Scouts to thank their supporters when delivering their flower bulbs</a:t>
            </a:r>
            <a:endParaRPr sz="2200" dirty="0"/>
          </a:p>
        </p:txBody>
      </p:sp>
      <p:sp>
        <p:nvSpPr>
          <p:cNvPr id="5433" name="Google Shape;5433;p39"/>
          <p:cNvSpPr txBox="1">
            <a:spLocks noGrp="1"/>
          </p:cNvSpPr>
          <p:nvPr>
            <p:ph type="title"/>
          </p:nvPr>
        </p:nvSpPr>
        <p:spPr>
          <a:xfrm>
            <a:off x="960000" y="481667"/>
            <a:ext cx="10272000" cy="936400"/>
          </a:xfrm>
          <a:prstGeom prst="rect">
            <a:avLst/>
          </a:prstGeom>
        </p:spPr>
        <p:txBody>
          <a:bodyPr spcFirstLastPara="1" vert="horz" wrap="square" lIns="121900" tIns="121900" rIns="121900" bIns="121900" rtlCol="0" anchor="t" anchorCtr="0">
            <a:noAutofit/>
          </a:bodyPr>
          <a:lstStyle/>
          <a:p>
            <a:r>
              <a:rPr lang="en" b="1" dirty="0"/>
              <a:t>BROCHURE FUNDRAISING</a:t>
            </a:r>
            <a:endParaRP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31"/>
        <p:cNvGrpSpPr/>
        <p:nvPr/>
      </p:nvGrpSpPr>
      <p:grpSpPr>
        <a:xfrm>
          <a:off x="0" y="0"/>
          <a:ext cx="0" cy="0"/>
          <a:chOff x="0" y="0"/>
          <a:chExt cx="0" cy="0"/>
        </a:xfrm>
      </p:grpSpPr>
      <p:sp>
        <p:nvSpPr>
          <p:cNvPr id="5432" name="Google Shape;5432;p39"/>
          <p:cNvSpPr txBox="1">
            <a:spLocks noGrp="1"/>
          </p:cNvSpPr>
          <p:nvPr>
            <p:ph type="body" idx="1"/>
          </p:nvPr>
        </p:nvSpPr>
        <p:spPr>
          <a:xfrm>
            <a:off x="1595000" y="1418067"/>
            <a:ext cx="9174800" cy="4555200"/>
          </a:xfrm>
          <a:prstGeom prst="rect">
            <a:avLst/>
          </a:prstGeom>
        </p:spPr>
        <p:txBody>
          <a:bodyPr spcFirstLastPara="1" vert="horz" wrap="square" lIns="121900" tIns="121900" rIns="121900" bIns="121900" rtlCol="0" anchor="t" anchorCtr="0">
            <a:noAutofit/>
          </a:bodyPr>
          <a:lstStyle/>
          <a:p>
            <a:pPr marL="503763" indent="-342900">
              <a:buSzPts val="1700"/>
              <a:buFont typeface="Arial" panose="020B0604020202020204" pitchFamily="34" charset="0"/>
              <a:buChar char="•"/>
            </a:pPr>
            <a:endParaRPr lang="en-US" sz="2200" dirty="0"/>
          </a:p>
          <a:p>
            <a:pPr marL="503763" indent="-342900">
              <a:buSzPts val="1700"/>
              <a:buFont typeface="Arial" panose="020B0604020202020204" pitchFamily="34" charset="0"/>
              <a:buChar char="•"/>
            </a:pPr>
            <a:r>
              <a:rPr lang="en-US" sz="2200" dirty="0"/>
              <a:t>Specific instructions to make sure the Scout in your Unit gets credit and the direct link/QR Code to the Council’s spring sale landing page on the Dutch Mill website will be provided in your sales kit</a:t>
            </a:r>
          </a:p>
          <a:p>
            <a:pPr marL="160863" indent="0">
              <a:buSzPts val="1700"/>
              <a:buNone/>
            </a:pPr>
            <a:endParaRPr lang="en-US" sz="2200" dirty="0"/>
          </a:p>
          <a:p>
            <a:pPr marL="503763" indent="-342900">
              <a:buSzPts val="1700"/>
              <a:buFont typeface="Arial" panose="020B0604020202020204" pitchFamily="34" charset="0"/>
              <a:buChar char="•"/>
            </a:pPr>
            <a:r>
              <a:rPr lang="en-US" sz="2200" dirty="0"/>
              <a:t>Online Sales will incur shipping costs beginning at $10.  Example: 1-4 pkgs of bulbs….. $10.00,  5-9 pkgs of bulbs…... $12.00 </a:t>
            </a:r>
          </a:p>
          <a:p>
            <a:pPr marL="160863" indent="0">
              <a:buSzPts val="1700"/>
              <a:buNone/>
            </a:pPr>
            <a:endParaRPr lang="en-US" sz="2200" dirty="0"/>
          </a:p>
          <a:p>
            <a:pPr marL="503763" indent="-342900">
              <a:buSzPts val="1700"/>
              <a:buFont typeface="Arial" panose="020B0604020202020204" pitchFamily="34" charset="0"/>
              <a:buChar char="•"/>
            </a:pPr>
            <a:r>
              <a:rPr lang="en-US" sz="2200" dirty="0"/>
              <a:t>For online sales, commissions will be credited to the unit’s store account once payment has been received from Dutch Mill </a:t>
            </a:r>
            <a:r>
              <a:rPr lang="en-US" sz="2200" b="1" dirty="0"/>
              <a:t>AND</a:t>
            </a:r>
            <a:r>
              <a:rPr lang="en-US" sz="2200" dirty="0"/>
              <a:t> the Unit and Scout associated with each sale has been confirmed (same process </a:t>
            </a:r>
            <a:r>
              <a:rPr lang="en-US" sz="2200"/>
              <a:t>as Fall Sale)</a:t>
            </a:r>
            <a:endParaRPr lang="en-US" sz="2200" dirty="0"/>
          </a:p>
          <a:p>
            <a:pPr marL="160863" indent="0">
              <a:buSzPts val="1700"/>
              <a:buNone/>
            </a:pPr>
            <a:endParaRPr lang="en-US" sz="2200" dirty="0"/>
          </a:p>
        </p:txBody>
      </p:sp>
      <p:sp>
        <p:nvSpPr>
          <p:cNvPr id="5433" name="Google Shape;5433;p39"/>
          <p:cNvSpPr txBox="1">
            <a:spLocks noGrp="1"/>
          </p:cNvSpPr>
          <p:nvPr>
            <p:ph type="title"/>
          </p:nvPr>
        </p:nvSpPr>
        <p:spPr>
          <a:xfrm>
            <a:off x="960000" y="481667"/>
            <a:ext cx="10272000" cy="936400"/>
          </a:xfrm>
          <a:prstGeom prst="rect">
            <a:avLst/>
          </a:prstGeom>
        </p:spPr>
        <p:txBody>
          <a:bodyPr spcFirstLastPara="1" vert="horz" wrap="square" lIns="121900" tIns="121900" rIns="121900" bIns="121900" rtlCol="0" anchor="t" anchorCtr="0">
            <a:noAutofit/>
          </a:bodyPr>
          <a:lstStyle/>
          <a:p>
            <a:r>
              <a:rPr lang="en" b="1" dirty="0"/>
              <a:t>ONLINE FUNDRAISING</a:t>
            </a:r>
            <a:endParaRPr b="1" dirty="0"/>
          </a:p>
        </p:txBody>
      </p:sp>
    </p:spTree>
    <p:extLst>
      <p:ext uri="{BB962C8B-B14F-4D97-AF65-F5344CB8AC3E}">
        <p14:creationId xmlns:p14="http://schemas.microsoft.com/office/powerpoint/2010/main" val="732616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7B78E-29E9-AB03-2411-C8A193E6F841}"/>
              </a:ext>
            </a:extLst>
          </p:cNvPr>
          <p:cNvSpPr>
            <a:spLocks noGrp="1"/>
          </p:cNvSpPr>
          <p:nvPr>
            <p:ph type="title"/>
          </p:nvPr>
        </p:nvSpPr>
        <p:spPr/>
        <p:txBody>
          <a:bodyPr/>
          <a:lstStyle/>
          <a:p>
            <a:r>
              <a:rPr lang="en" b="1" dirty="0"/>
              <a:t>ONLINE SALES – CREDITING THE SCOUT</a:t>
            </a:r>
            <a:endParaRPr lang="en-US" dirty="0"/>
          </a:p>
        </p:txBody>
      </p:sp>
      <p:sp>
        <p:nvSpPr>
          <p:cNvPr id="3" name="Content Placeholder 2">
            <a:extLst>
              <a:ext uri="{FF2B5EF4-FFF2-40B4-BE49-F238E27FC236}">
                <a16:creationId xmlns:a16="http://schemas.microsoft.com/office/drawing/2014/main" id="{84C9F174-4585-3858-A4CE-C89E41A67EBF}"/>
              </a:ext>
            </a:extLst>
          </p:cNvPr>
          <p:cNvSpPr>
            <a:spLocks noGrp="1"/>
          </p:cNvSpPr>
          <p:nvPr>
            <p:ph idx="1"/>
          </p:nvPr>
        </p:nvSpPr>
        <p:spPr/>
        <p:txBody>
          <a:bodyPr/>
          <a:lstStyle/>
          <a:p>
            <a:endParaRPr lang="en-US" dirty="0"/>
          </a:p>
        </p:txBody>
      </p:sp>
      <p:pic>
        <p:nvPicPr>
          <p:cNvPr id="5" name="Picture 3">
            <a:extLst>
              <a:ext uri="{FF2B5EF4-FFF2-40B4-BE49-F238E27FC236}">
                <a16:creationId xmlns:a16="http://schemas.microsoft.com/office/drawing/2014/main" id="{A527E012-D1CB-F0DD-0234-CD5EF8DB0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245" y="1752888"/>
            <a:ext cx="4510088" cy="34972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4">
            <a:extLst>
              <a:ext uri="{FF2B5EF4-FFF2-40B4-BE49-F238E27FC236}">
                <a16:creationId xmlns:a16="http://schemas.microsoft.com/office/drawing/2014/main" id="{F51D5647-FDD7-C908-4179-68653DD72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2411413"/>
            <a:ext cx="4762500" cy="3765550"/>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15000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81F9E03-9C94-4146-90C5-C1FD200D417A}"/>
              </a:ext>
            </a:extLst>
          </p:cNvPr>
          <p:cNvSpPr>
            <a:spLocks noGrp="1"/>
          </p:cNvSpPr>
          <p:nvPr>
            <p:ph type="title"/>
          </p:nvPr>
        </p:nvSpPr>
        <p:spPr>
          <a:xfrm>
            <a:off x="934872" y="982272"/>
            <a:ext cx="3388419" cy="4560970"/>
          </a:xfrm>
        </p:spPr>
        <p:txBody>
          <a:bodyPr>
            <a:normAutofit/>
          </a:bodyPr>
          <a:lstStyle/>
          <a:p>
            <a:r>
              <a:rPr lang="en-US" sz="5400" b="1" dirty="0">
                <a:solidFill>
                  <a:srgbClr val="FFFFFF"/>
                </a:solidFill>
              </a:rPr>
              <a:t>Important Information &amp; Dates</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B4A0A45F-85CD-4D50-8C19-4B5700A5483B}"/>
              </a:ext>
            </a:extLst>
          </p:cNvPr>
          <p:cNvSpPr>
            <a:spLocks noGrp="1"/>
          </p:cNvSpPr>
          <p:nvPr>
            <p:ph idx="1"/>
          </p:nvPr>
        </p:nvSpPr>
        <p:spPr>
          <a:xfrm>
            <a:off x="4934934" y="1663511"/>
            <a:ext cx="6622445" cy="4629227"/>
          </a:xfrm>
        </p:spPr>
        <p:txBody>
          <a:bodyPr anchor="ctr">
            <a:normAutofit fontScale="92500" lnSpcReduction="10000"/>
          </a:bodyPr>
          <a:lstStyle/>
          <a:p>
            <a:r>
              <a:rPr lang="en-US" sz="2000" dirty="0">
                <a:solidFill>
                  <a:srgbClr val="FEFFFF"/>
                </a:solidFill>
              </a:rPr>
              <a:t>Scouts/units earn </a:t>
            </a:r>
            <a:r>
              <a:rPr lang="en-US" sz="2000" b="1" dirty="0">
                <a:solidFill>
                  <a:srgbClr val="FEFFFF"/>
                </a:solidFill>
              </a:rPr>
              <a:t>25%</a:t>
            </a:r>
            <a:r>
              <a:rPr lang="en-US" sz="2000" dirty="0">
                <a:solidFill>
                  <a:srgbClr val="FEFFFF"/>
                </a:solidFill>
              </a:rPr>
              <a:t> from product sales</a:t>
            </a:r>
          </a:p>
          <a:p>
            <a:r>
              <a:rPr lang="en-US" sz="2000" dirty="0">
                <a:solidFill>
                  <a:srgbClr val="FEFFFF"/>
                </a:solidFill>
              </a:rPr>
              <a:t>All sales will be pre-order or online (no Show and Sell opportunities)</a:t>
            </a:r>
          </a:p>
          <a:p>
            <a:r>
              <a:rPr lang="en-US" sz="2000" b="1" dirty="0">
                <a:solidFill>
                  <a:srgbClr val="FEFFFF"/>
                </a:solidFill>
              </a:rPr>
              <a:t>Now through – January 10 </a:t>
            </a:r>
            <a:r>
              <a:rPr lang="en-US" sz="2000" dirty="0">
                <a:solidFill>
                  <a:srgbClr val="FEFFFF"/>
                </a:solidFill>
              </a:rPr>
              <a:t>- Unit signup through Council’s Website: </a:t>
            </a:r>
            <a:r>
              <a:rPr lang="en-US" sz="2000" dirty="0">
                <a:solidFill>
                  <a:schemeClr val="bg1"/>
                </a:solidFill>
              </a:rPr>
              <a:t>PADutchbsa.org under Spring 2025 Product Sale</a:t>
            </a:r>
          </a:p>
          <a:p>
            <a:pPr lvl="1"/>
            <a:r>
              <a:rPr lang="en-US" sz="1600" b="1" dirty="0">
                <a:solidFill>
                  <a:schemeClr val="accent2">
                    <a:lumMod val="60000"/>
                    <a:lumOff val="40000"/>
                  </a:schemeClr>
                </a:solidFill>
              </a:rPr>
              <a:t>https://www.emailmeform.com/builder/form/huyenfQF5x0886DqAmJY305</a:t>
            </a:r>
          </a:p>
          <a:p>
            <a:pPr lvl="1"/>
            <a:r>
              <a:rPr lang="en-US" sz="2000" dirty="0">
                <a:solidFill>
                  <a:srgbClr val="FEFFFF"/>
                </a:solidFill>
              </a:rPr>
              <a:t>January 2  – Kickoff presentation at your District Roundtable</a:t>
            </a:r>
          </a:p>
          <a:p>
            <a:r>
              <a:rPr lang="en-US" sz="2000" dirty="0">
                <a:solidFill>
                  <a:srgbClr val="FEFFFF"/>
                </a:solidFill>
              </a:rPr>
              <a:t>Pick up flyers from Council Office starting </a:t>
            </a:r>
            <a:r>
              <a:rPr lang="en-US" sz="2000" strike="sngStrike" dirty="0">
                <a:solidFill>
                  <a:srgbClr val="FEFFFF"/>
                </a:solidFill>
              </a:rPr>
              <a:t>January 10  </a:t>
            </a:r>
            <a:r>
              <a:rPr lang="en-US" sz="2000" dirty="0">
                <a:solidFill>
                  <a:srgbClr val="FEFFFF"/>
                </a:solidFill>
              </a:rPr>
              <a:t> NOW!</a:t>
            </a:r>
          </a:p>
          <a:p>
            <a:r>
              <a:rPr lang="en-US" sz="2000" dirty="0">
                <a:solidFill>
                  <a:srgbClr val="FEFFFF"/>
                </a:solidFill>
              </a:rPr>
              <a:t>January 14</a:t>
            </a:r>
            <a:r>
              <a:rPr lang="en-US" sz="2000" baseline="30000" dirty="0">
                <a:solidFill>
                  <a:srgbClr val="FEFFFF"/>
                </a:solidFill>
              </a:rPr>
              <a:t>th</a:t>
            </a:r>
            <a:r>
              <a:rPr lang="en-US" sz="2000" dirty="0">
                <a:solidFill>
                  <a:srgbClr val="FEFFFF"/>
                </a:solidFill>
              </a:rPr>
              <a:t> – Info Session/Training for Unit Champions 7 pm via Zoom</a:t>
            </a:r>
          </a:p>
          <a:p>
            <a:r>
              <a:rPr lang="en-US" sz="2000" dirty="0">
                <a:solidFill>
                  <a:srgbClr val="FEFFFF"/>
                </a:solidFill>
              </a:rPr>
              <a:t>Sale runs from January 17  – March 12 (including online sales)</a:t>
            </a:r>
          </a:p>
          <a:p>
            <a:r>
              <a:rPr lang="en-US" sz="2000" dirty="0">
                <a:solidFill>
                  <a:srgbClr val="FEFFFF"/>
                </a:solidFill>
              </a:rPr>
              <a:t>All orders &amp; money into council office </a:t>
            </a:r>
            <a:r>
              <a:rPr lang="en-US" sz="2000" b="1" dirty="0">
                <a:solidFill>
                  <a:srgbClr val="FEFFFF"/>
                </a:solidFill>
              </a:rPr>
              <a:t>no later than March 12</a:t>
            </a:r>
            <a:r>
              <a:rPr lang="en-US" sz="2000" b="1" baseline="30000" dirty="0">
                <a:solidFill>
                  <a:srgbClr val="FEFFFF"/>
                </a:solidFill>
              </a:rPr>
              <a:t>th</a:t>
            </a:r>
            <a:r>
              <a:rPr lang="en-US" sz="2000" dirty="0">
                <a:solidFill>
                  <a:srgbClr val="FEFFFF"/>
                </a:solidFill>
              </a:rPr>
              <a:t>   </a:t>
            </a:r>
          </a:p>
          <a:p>
            <a:r>
              <a:rPr lang="en-US" sz="2000" dirty="0">
                <a:solidFill>
                  <a:srgbClr val="FEFFFF"/>
                </a:solidFill>
              </a:rPr>
              <a:t>Pickup and distribution of orders week of April 7</a:t>
            </a:r>
            <a:endParaRPr lang="en-US" sz="2000" dirty="0">
              <a:solidFill>
                <a:schemeClr val="bg1"/>
              </a:solidFill>
            </a:endParaRPr>
          </a:p>
        </p:txBody>
      </p:sp>
    </p:spTree>
    <p:extLst>
      <p:ext uri="{BB962C8B-B14F-4D97-AF65-F5344CB8AC3E}">
        <p14:creationId xmlns:p14="http://schemas.microsoft.com/office/powerpoint/2010/main" val="1950125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2694775-11CA-4C2E-9F31-354F89EDFB2C}"/>
              </a:ext>
            </a:extLst>
          </p:cNvPr>
          <p:cNvSpPr txBox="1"/>
          <p:nvPr/>
        </p:nvSpPr>
        <p:spPr>
          <a:xfrm>
            <a:off x="1315616" y="531845"/>
            <a:ext cx="9815804" cy="954107"/>
          </a:xfrm>
          <a:prstGeom prst="rect">
            <a:avLst/>
          </a:prstGeom>
          <a:noFill/>
        </p:spPr>
        <p:txBody>
          <a:bodyPr wrap="square" rtlCol="0">
            <a:spAutoFit/>
          </a:bodyPr>
          <a:lstStyle/>
          <a:p>
            <a:r>
              <a:rPr lang="en-US" sz="2800" dirty="0"/>
              <a:t>Useful Information and Forms on PA Dutch Council Website</a:t>
            </a:r>
          </a:p>
          <a:p>
            <a:r>
              <a:rPr lang="en-US" sz="2800" dirty="0">
                <a:hlinkClick r:id="rId2">
                  <a:extLst>
                    <a:ext uri="{A12FA001-AC4F-418D-AE19-62706E023703}">
                      <ahyp:hlinkClr xmlns:ahyp="http://schemas.microsoft.com/office/drawing/2018/hyperlinkcolor" val="tx"/>
                    </a:ext>
                  </a:extLst>
                </a:hlinkClick>
              </a:rPr>
              <a:t>www.padutchbsa.or</a:t>
            </a:r>
            <a:r>
              <a:rPr lang="en-US" sz="2800" dirty="0"/>
              <a:t>g </a:t>
            </a:r>
            <a:r>
              <a:rPr lang="en-US" sz="2800" dirty="0">
                <a:sym typeface="Wingdings" panose="05000000000000000000" pitchFamily="2" charset="2"/>
              </a:rPr>
              <a:t> Fundraising  Spring 2025 Product Sale</a:t>
            </a:r>
            <a:endParaRPr lang="en-US" sz="2800" dirty="0"/>
          </a:p>
        </p:txBody>
      </p:sp>
      <p:pic>
        <p:nvPicPr>
          <p:cNvPr id="3" name="Picture 2">
            <a:extLst>
              <a:ext uri="{FF2B5EF4-FFF2-40B4-BE49-F238E27FC236}">
                <a16:creationId xmlns:a16="http://schemas.microsoft.com/office/drawing/2014/main" id="{D4AEF78F-D930-47CC-8FE1-2235390C0CB3}"/>
              </a:ext>
            </a:extLst>
          </p:cNvPr>
          <p:cNvPicPr>
            <a:picLocks noChangeAspect="1"/>
          </p:cNvPicPr>
          <p:nvPr/>
        </p:nvPicPr>
        <p:blipFill>
          <a:blip r:embed="rId3">
            <a:extLst>
              <a:ext uri="{28A0092B-C50C-407E-A947-70E740481C1C}">
                <a14:useLocalDpi xmlns:a14="http://schemas.microsoft.com/office/drawing/2010/main" val="0"/>
              </a:ext>
            </a:extLst>
          </a:blip>
          <a:srcRect l="9852" r="9852"/>
          <a:stretch/>
        </p:blipFill>
        <p:spPr>
          <a:xfrm>
            <a:off x="279918" y="1932709"/>
            <a:ext cx="5943600" cy="3429000"/>
          </a:xfrm>
          <a:prstGeom prst="rect">
            <a:avLst/>
          </a:prstGeom>
        </p:spPr>
      </p:pic>
      <p:pic>
        <p:nvPicPr>
          <p:cNvPr id="4" name="Picture 3">
            <a:extLst>
              <a:ext uri="{FF2B5EF4-FFF2-40B4-BE49-F238E27FC236}">
                <a16:creationId xmlns:a16="http://schemas.microsoft.com/office/drawing/2014/main" id="{B9FA4C9B-8A1C-8696-9440-50EFDB7F593E}"/>
              </a:ext>
            </a:extLst>
          </p:cNvPr>
          <p:cNvPicPr>
            <a:picLocks noChangeAspect="1"/>
          </p:cNvPicPr>
          <p:nvPr/>
        </p:nvPicPr>
        <p:blipFill>
          <a:blip r:embed="rId4">
            <a:extLst>
              <a:ext uri="{28A0092B-C50C-407E-A947-70E740481C1C}">
                <a14:useLocalDpi xmlns:a14="http://schemas.microsoft.com/office/drawing/2010/main" val="0"/>
              </a:ext>
            </a:extLst>
          </a:blip>
          <a:srcRect r="27477"/>
          <a:stretch/>
        </p:blipFill>
        <p:spPr>
          <a:xfrm>
            <a:off x="6331530" y="1714500"/>
            <a:ext cx="5082554" cy="4212072"/>
          </a:xfrm>
          <a:prstGeom prst="rect">
            <a:avLst/>
          </a:prstGeom>
        </p:spPr>
      </p:pic>
    </p:spTree>
    <p:extLst>
      <p:ext uri="{BB962C8B-B14F-4D97-AF65-F5344CB8AC3E}">
        <p14:creationId xmlns:p14="http://schemas.microsoft.com/office/powerpoint/2010/main" val="805203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4CD998-0983-4E44-BDA5-0FDAF39BDD49}"/>
              </a:ext>
            </a:extLst>
          </p:cNvPr>
          <p:cNvSpPr>
            <a:spLocks noGrp="1"/>
          </p:cNvSpPr>
          <p:nvPr>
            <p:ph type="title"/>
          </p:nvPr>
        </p:nvSpPr>
        <p:spPr>
          <a:xfrm>
            <a:off x="838200" y="313170"/>
            <a:ext cx="10817772" cy="1325563"/>
          </a:xfrm>
        </p:spPr>
        <p:txBody>
          <a:bodyPr/>
          <a:lstStyle/>
          <a:p>
            <a:r>
              <a:rPr lang="en-US" b="1" dirty="0"/>
              <a:t>Resources Coming Soon To The Council Website</a:t>
            </a:r>
          </a:p>
        </p:txBody>
      </p:sp>
      <p:sp>
        <p:nvSpPr>
          <p:cNvPr id="3" name="Content Placeholder 2">
            <a:extLst>
              <a:ext uri="{FF2B5EF4-FFF2-40B4-BE49-F238E27FC236}">
                <a16:creationId xmlns:a16="http://schemas.microsoft.com/office/drawing/2014/main" id="{3C67D645-025F-CD14-83A3-AB735921D63A}"/>
              </a:ext>
            </a:extLst>
          </p:cNvPr>
          <p:cNvSpPr>
            <a:spLocks noGrp="1"/>
          </p:cNvSpPr>
          <p:nvPr>
            <p:ph idx="1"/>
          </p:nvPr>
        </p:nvSpPr>
        <p:spPr>
          <a:xfrm>
            <a:off x="322117" y="1423554"/>
            <a:ext cx="11502737" cy="5133109"/>
          </a:xfrm>
        </p:spPr>
        <p:txBody>
          <a:bodyPr>
            <a:normAutofit fontScale="85000" lnSpcReduction="20000"/>
          </a:bodyPr>
          <a:lstStyle/>
          <a:p>
            <a:pPr marL="742950" marR="0" lvl="1" indent="-285750">
              <a:lnSpc>
                <a:spcPct val="150000"/>
              </a:lnSpc>
              <a:buFont typeface="Courier New" panose="02070309020205020404" pitchFamily="49" charset="0"/>
              <a:buChar char="o"/>
            </a:pPr>
            <a:r>
              <a:rPr lang="en-US" sz="2000" b="1" dirty="0">
                <a:effectLst/>
                <a:latin typeface="Arial" panose="020B0604020202020204" pitchFamily="34" charset="0"/>
                <a:ea typeface="Impact" panose="020B0806030902050204" pitchFamily="34" charset="0"/>
                <a:cs typeface="Arial" panose="020B0604020202020204" pitchFamily="34" charset="0"/>
              </a:rPr>
              <a:t>2025 Spring Product Sale Unit Sign-Up/Registration Link</a:t>
            </a:r>
            <a:r>
              <a:rPr lang="en-US" sz="2000" dirty="0">
                <a:effectLst/>
                <a:latin typeface="Arial" panose="020B0604020202020204" pitchFamily="34" charset="0"/>
                <a:ea typeface="Impact" panose="020B0806030902050204" pitchFamily="34"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50000"/>
              </a:lnSpc>
              <a:buFont typeface="Courier New" panose="02070309020205020404" pitchFamily="49" charset="0"/>
              <a:buChar char="o"/>
            </a:pPr>
            <a:r>
              <a:rPr lang="en-US" sz="2000" b="1" dirty="0">
                <a:effectLst/>
                <a:latin typeface="Arial" panose="020B0604020202020204" pitchFamily="34" charset="0"/>
                <a:ea typeface="Impact" panose="020B0806030902050204" pitchFamily="34" charset="0"/>
                <a:cs typeface="Arial" panose="020B0604020202020204" pitchFamily="34" charset="0"/>
              </a:rPr>
              <a:t>2025 Spring Product Sale - Overview for Parents (PDF) to email to each parent </a:t>
            </a:r>
            <a:r>
              <a:rPr lang="en-US" sz="2000" b="1" dirty="0">
                <a:solidFill>
                  <a:srgbClr val="0070C0"/>
                </a:solidFill>
                <a:effectLst/>
                <a:latin typeface="Comic Sans MS" panose="030F0702030302020204" pitchFamily="66" charset="0"/>
                <a:ea typeface="Times New Roman" panose="02020603050405020304" pitchFamily="18" charset="0"/>
                <a:cs typeface="Forte Forward" panose="020F0502020204030204" pitchFamily="2" charset="0"/>
              </a:rPr>
              <a:t>*</a:t>
            </a:r>
          </a:p>
          <a:p>
            <a:pPr marL="742950" lvl="1" indent="-285750">
              <a:lnSpc>
                <a:spcPct val="150000"/>
              </a:lnSpc>
              <a:buFont typeface="Courier New" panose="02070309020205020404" pitchFamily="49" charset="0"/>
              <a:buChar char="o"/>
            </a:pPr>
            <a:r>
              <a:rPr lang="en-US" sz="2000" b="1" dirty="0">
                <a:effectLst/>
                <a:latin typeface="Arial" panose="020B0604020202020204" pitchFamily="34" charset="0"/>
                <a:ea typeface="Impact" panose="020B0806030902050204" pitchFamily="34" charset="0"/>
                <a:cs typeface="Arial" panose="020B0604020202020204" pitchFamily="34" charset="0"/>
              </a:rPr>
              <a:t>2025 Spring Sale Online Ordering Instructions Postcard For Scouts (PDF)</a:t>
            </a:r>
            <a:r>
              <a:rPr lang="en-US" sz="2000" b="1" dirty="0">
                <a:solidFill>
                  <a:srgbClr val="0070C0"/>
                </a:solidFill>
                <a:effectLst/>
                <a:latin typeface="Comic Sans MS" panose="030F0702030302020204" pitchFamily="66" charset="0"/>
                <a:ea typeface="Times New Roman" panose="02020603050405020304" pitchFamily="18" charset="0"/>
                <a:cs typeface="Forte Forward" panose="020F0502020204030204" pitchFamily="2"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50000"/>
              </a:lnSpc>
              <a:buFont typeface="Courier New" panose="02070309020205020404" pitchFamily="49" charset="0"/>
              <a:buChar char="o"/>
            </a:pPr>
            <a:r>
              <a:rPr lang="en-US" sz="2000" b="1" dirty="0">
                <a:effectLst/>
                <a:latin typeface="Arial" panose="020B0604020202020204" pitchFamily="34" charset="0"/>
                <a:ea typeface="Impact" panose="020B0806030902050204" pitchFamily="34" charset="0"/>
                <a:cs typeface="Arial" panose="020B0604020202020204" pitchFamily="34" charset="0"/>
              </a:rPr>
              <a:t>2025 Unit Sales Commission Tracker By Scout and Order Submission Form (XLS) - </a:t>
            </a:r>
            <a:r>
              <a:rPr lang="en-US" sz="2000" b="1" dirty="0">
                <a:solidFill>
                  <a:srgbClr val="FF0000"/>
                </a:solidFill>
                <a:effectLst/>
                <a:latin typeface="Arial" panose="020B0604020202020204" pitchFamily="34" charset="0"/>
                <a:ea typeface="Impact" panose="020B0806030902050204" pitchFamily="34" charset="0"/>
                <a:cs typeface="Arial" panose="020B0604020202020204" pitchFamily="34" charset="0"/>
              </a:rPr>
              <a:t>automatically computes order, commission, and amount due to Council</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50000"/>
              </a:lnSpc>
              <a:buFont typeface="Courier New" panose="02070309020205020404" pitchFamily="49" charset="0"/>
              <a:buChar char="o"/>
            </a:pPr>
            <a:r>
              <a:rPr lang="en-US" sz="2000" b="1" dirty="0">
                <a:effectLst/>
                <a:latin typeface="Arial" panose="020B0604020202020204" pitchFamily="34" charset="0"/>
                <a:ea typeface="Impact" panose="020B0806030902050204" pitchFamily="34" charset="0"/>
                <a:cs typeface="Arial" panose="020B0604020202020204" pitchFamily="34" charset="0"/>
              </a:rPr>
              <a:t>2025 Unit Sales Commission Tracker by Scout and Order Submission Form </a:t>
            </a:r>
            <a:r>
              <a:rPr lang="en-US" sz="2000" b="1" dirty="0">
                <a:effectLst/>
                <a:latin typeface="Arial" panose="020B0604020202020204" pitchFamily="34" charset="0"/>
                <a:ea typeface="Times New Roman" panose="02020603050405020304" pitchFamily="18" charset="0"/>
                <a:cs typeface="Arial" panose="020B0604020202020204" pitchFamily="34" charset="0"/>
              </a:rPr>
              <a:t>(PDF) </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a:effectLst/>
                <a:latin typeface="Arial" panose="020B0604020202020204" pitchFamily="34" charset="0"/>
                <a:ea typeface="Times New Roman" panose="02020603050405020304" pitchFamily="18" charset="0"/>
                <a:cs typeface="Arial" panose="020B0604020202020204" pitchFamily="34" charset="0"/>
              </a:rPr>
              <a:t>Manual entry version (you write in all info) </a:t>
            </a:r>
            <a:r>
              <a:rPr lang="en-US" sz="2000" b="1" dirty="0">
                <a:solidFill>
                  <a:srgbClr val="0070C0"/>
                </a:solidFill>
                <a:effectLst/>
                <a:latin typeface="Comic Sans MS" panose="030F0702030302020204" pitchFamily="66" charset="0"/>
                <a:ea typeface="Times New Roman" panose="02020603050405020304" pitchFamily="18" charset="0"/>
                <a:cs typeface="Forte Forward" panose="020F0502020204030204" pitchFamily="2" charset="0"/>
              </a:rPr>
              <a:t>*</a:t>
            </a:r>
          </a:p>
          <a:p>
            <a:pPr marL="1143000" marR="0" lvl="2" indent="-228600">
              <a:lnSpc>
                <a:spcPct val="150000"/>
              </a:lnSpc>
              <a:buFont typeface="Wingdings" panose="05000000000000000000" pitchFamily="2" charset="2"/>
              <a:buChar char=""/>
            </a:pPr>
            <a:r>
              <a:rPr lang="en-US" dirty="0">
                <a:effectLst/>
                <a:latin typeface="Arial" panose="020B0604020202020204" pitchFamily="34" charset="0"/>
                <a:ea typeface="Impact" panose="020B0806030902050204" pitchFamily="34" charset="0"/>
                <a:cs typeface="Arial" panose="020B0604020202020204" pitchFamily="34" charset="0"/>
              </a:rPr>
              <a:t>If you do not use the auto-computing sales tracking spreadsheet above, these are the forms you would manually fill out and submit to the Council</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50000"/>
              </a:lnSpc>
              <a:buFont typeface="Courier New" panose="02070309020205020404" pitchFamily="49" charset="0"/>
              <a:buChar char="o"/>
            </a:pPr>
            <a:r>
              <a:rPr lang="en-US" sz="2000" b="1" dirty="0">
                <a:effectLst/>
                <a:latin typeface="Arial" panose="020B0604020202020204" pitchFamily="34" charset="0"/>
                <a:ea typeface="Impact" panose="020B0806030902050204" pitchFamily="34" charset="0"/>
                <a:cs typeface="Arial" panose="020B0604020202020204" pitchFamily="34" charset="0"/>
              </a:rPr>
              <a:t>2025 Dutch Mill Bulbs Spring Fundraiser Sales Brochure </a:t>
            </a:r>
            <a:r>
              <a:rPr lang="en-US" sz="2000" b="1" dirty="0">
                <a:solidFill>
                  <a:srgbClr val="0070C0"/>
                </a:solidFill>
                <a:effectLst/>
                <a:latin typeface="Comic Sans MS" panose="030F0702030302020204" pitchFamily="66" charset="0"/>
                <a:ea typeface="Times New Roman" panose="02020603050405020304" pitchFamily="18" charset="0"/>
                <a:cs typeface="Forte Forward" panose="020F0502020204030204" pitchFamily="2" charset="0"/>
              </a:rPr>
              <a:t>**</a:t>
            </a:r>
            <a:endParaRPr lang="en-US" sz="2000" dirty="0">
              <a:latin typeface="Arial" panose="020B0604020202020204" pitchFamily="34" charset="0"/>
              <a:ea typeface="Impact" panose="020B0806030902050204" pitchFamily="34" charset="0"/>
              <a:cs typeface="Arial" panose="020B0604020202020204" pitchFamily="34" charset="0"/>
            </a:endParaRPr>
          </a:p>
          <a:p>
            <a:pPr marL="742950" lvl="1" indent="-285750">
              <a:lnSpc>
                <a:spcPct val="150000"/>
              </a:lnSpc>
              <a:buFont typeface="Courier New" panose="02070309020205020404" pitchFamily="49" charset="0"/>
              <a:buChar char="o"/>
            </a:pPr>
            <a:r>
              <a:rPr lang="en-US" sz="2000" b="1" dirty="0">
                <a:effectLst/>
                <a:latin typeface="Arial" panose="020B0604020202020204" pitchFamily="34" charset="0"/>
                <a:ea typeface="Impact" panose="020B0806030902050204" pitchFamily="34" charset="0"/>
                <a:cs typeface="Arial" panose="020B0604020202020204" pitchFamily="34" charset="0"/>
              </a:rPr>
              <a:t>2025 Dutch Mill Product Listing and Bulb Specs</a:t>
            </a:r>
            <a:r>
              <a:rPr lang="en-US" sz="2000" b="1" dirty="0">
                <a:solidFill>
                  <a:srgbClr val="0070C0"/>
                </a:solidFill>
                <a:effectLst/>
                <a:latin typeface="Comic Sans MS" panose="030F0702030302020204" pitchFamily="66" charset="0"/>
                <a:ea typeface="Times New Roman" panose="02020603050405020304" pitchFamily="18" charset="0"/>
                <a:cs typeface="Forte Forward" panose="020F0502020204030204" pitchFamily="2" charset="0"/>
              </a:rPr>
              <a:t>** </a:t>
            </a:r>
            <a:r>
              <a:rPr lang="en-US" sz="2000" dirty="0">
                <a:effectLst/>
                <a:latin typeface="Arial" panose="020B0604020202020204" pitchFamily="34" charset="0"/>
                <a:ea typeface="Impact" panose="020B0806030902050204" pitchFamily="34" charset="0"/>
                <a:cs typeface="Arial" panose="020B0604020202020204" pitchFamily="34" charset="0"/>
              </a:rPr>
              <a:t>(climate zone, height, spacing, deer resistance, etc.)</a:t>
            </a:r>
          </a:p>
          <a:p>
            <a:pPr marL="457200" lvl="1" indent="0" algn="ctr">
              <a:lnSpc>
                <a:spcPct val="150000"/>
              </a:lnSpc>
              <a:buNone/>
            </a:pPr>
            <a:r>
              <a:rPr lang="en-US" sz="2000" b="1" dirty="0">
                <a:solidFill>
                  <a:srgbClr val="0070C0"/>
                </a:solidFill>
                <a:effectLst/>
                <a:latin typeface="Comic Sans MS" panose="030F0702030302020204" pitchFamily="66" charset="0"/>
                <a:ea typeface="Times New Roman" panose="02020603050405020304" pitchFamily="18" charset="0"/>
                <a:cs typeface="Forte Forward" panose="020F0502020204030204" pitchFamily="2" charset="0"/>
              </a:rPr>
              <a:t>*One copy included in Unit Sales </a:t>
            </a:r>
            <a:r>
              <a:rPr lang="en-US" sz="2000" b="1" dirty="0">
                <a:solidFill>
                  <a:srgbClr val="0070C0"/>
                </a:solidFill>
                <a:latin typeface="Comic Sans MS" panose="030F0702030302020204" pitchFamily="66" charset="0"/>
                <a:ea typeface="Times New Roman" panose="02020603050405020304" pitchFamily="18" charset="0"/>
                <a:cs typeface="Forte Forward" panose="020F0502020204030204" pitchFamily="2" charset="0"/>
              </a:rPr>
              <a:t>P</a:t>
            </a:r>
            <a:r>
              <a:rPr lang="en-US" sz="2000" b="1" dirty="0">
                <a:solidFill>
                  <a:srgbClr val="0070C0"/>
                </a:solidFill>
                <a:effectLst/>
                <a:latin typeface="Comic Sans MS" panose="030F0702030302020204" pitchFamily="66" charset="0"/>
                <a:ea typeface="Times New Roman" panose="02020603050405020304" pitchFamily="18" charset="0"/>
                <a:cs typeface="Forte Forward" panose="020F0502020204030204" pitchFamily="2" charset="0"/>
              </a:rPr>
              <a:t>acket for Spring Sale Champion</a:t>
            </a:r>
          </a:p>
          <a:p>
            <a:pPr marL="457200" lvl="1" indent="0" algn="ctr">
              <a:lnSpc>
                <a:spcPct val="150000"/>
              </a:lnSpc>
              <a:buNone/>
            </a:pPr>
            <a:r>
              <a:rPr lang="en-US" sz="2000" b="1" dirty="0">
                <a:solidFill>
                  <a:srgbClr val="0070C0"/>
                </a:solidFill>
                <a:latin typeface="Comic Sans MS" panose="030F0702030302020204" pitchFamily="66" charset="0"/>
                <a:ea typeface="Times New Roman" panose="02020603050405020304" pitchFamily="18" charset="0"/>
                <a:cs typeface="Forte Forward" panose="020F0502020204030204" pitchFamily="2" charset="0"/>
              </a:rPr>
              <a:t>**One copy included in Unit Sales Packet for each Scout in Unit</a:t>
            </a:r>
            <a:endParaRPr lang="en-US" sz="2000" b="1" dirty="0">
              <a:solidFill>
                <a:srgbClr val="0070C0"/>
              </a:solidFill>
              <a:effectLst/>
              <a:latin typeface="Comic Sans MS" panose="030F0702030302020204" pitchFamily="66" charset="0"/>
              <a:ea typeface="Times New Roman" panose="02020603050405020304" pitchFamily="18" charset="0"/>
              <a:cs typeface="Forte Forward" panose="020F0502020204030204" pitchFamily="2" charset="0"/>
            </a:endParaRPr>
          </a:p>
          <a:p>
            <a:pPr lvl="1">
              <a:lnSpc>
                <a:spcPct val="150000"/>
              </a:lnSpc>
            </a:pPr>
            <a:endParaRPr lang="en-US" sz="2000" b="1" dirty="0">
              <a:solidFill>
                <a:srgbClr val="0070C0"/>
              </a:solidFill>
              <a:effectLst/>
              <a:latin typeface="Comic Sans MS" panose="030F0702030302020204" pitchFamily="66" charset="0"/>
              <a:ea typeface="Times New Roman" panose="02020603050405020304" pitchFamily="18" charset="0"/>
              <a:cs typeface="Forte Forward" panose="020F0502020204030204" pitchFamily="2" charset="0"/>
            </a:endParaRPr>
          </a:p>
          <a:p>
            <a:pPr marL="457200" lvl="1" indent="0">
              <a:lnSpc>
                <a:spcPct val="150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6060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d9008a0-7846-4989-a4c5-77cfad3f7e4e}" enabled="0" method="" siteId="{fd9008a0-7846-4989-a4c5-77cfad3f7e4e}" removed="1"/>
</clbl:labelList>
</file>

<file path=docProps/app.xml><?xml version="1.0" encoding="utf-8"?>
<Properties xmlns="http://schemas.openxmlformats.org/officeDocument/2006/extended-properties" xmlns:vt="http://schemas.openxmlformats.org/officeDocument/2006/docPropsVTypes">
  <TotalTime>12948</TotalTime>
  <Words>1062</Words>
  <Application>Microsoft Office PowerPoint</Application>
  <PresentationFormat>Widescreen</PresentationFormat>
  <Paragraphs>83</Paragraphs>
  <Slides>11</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Comic Sans MS</vt:lpstr>
      <vt:lpstr>Courier New</vt:lpstr>
      <vt:lpstr>PT Sans</vt:lpstr>
      <vt:lpstr>Wingdings</vt:lpstr>
      <vt:lpstr>Work Sans</vt:lpstr>
      <vt:lpstr>Office Theme</vt:lpstr>
      <vt:lpstr>2025 PA Dutch Council Spring Product Sale  Unit Summer Camp Fundraising Opportunity For Scouts</vt:lpstr>
      <vt:lpstr>BROCHURE FOR SPRING 2025 – ALL PERENNIALS INSIDE VIEW (2 pages of the 3 2025 spring sale product pages shown)</vt:lpstr>
      <vt:lpstr>18 TYPES OF BULBS OFFERED all priced at $13 per package</vt:lpstr>
      <vt:lpstr>BROCHURE FUNDRAISING</vt:lpstr>
      <vt:lpstr>ONLINE FUNDRAISING</vt:lpstr>
      <vt:lpstr>ONLINE SALES – CREDITING THE SCOUT</vt:lpstr>
      <vt:lpstr>Important Information &amp; Dates</vt:lpstr>
      <vt:lpstr>PowerPoint Presentation</vt:lpstr>
      <vt:lpstr>Resources Coming Soon To The Council Website</vt:lpstr>
      <vt:lpstr>AFTER THE SALE</vt:lpstr>
      <vt:lpstr>TO SIGN-UP YOUR UNIT, SCAN THIS CODE: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 Dutch Council Spring 2021 Unit Fundraising Opportunity</dc:title>
  <dc:creator>Chet Bowen</dc:creator>
  <cp:lastModifiedBy>Zena Korba</cp:lastModifiedBy>
  <cp:revision>11</cp:revision>
  <cp:lastPrinted>2025-01-02T20:34:26Z</cp:lastPrinted>
  <dcterms:created xsi:type="dcterms:W3CDTF">2021-02-25T12:05:44Z</dcterms:created>
  <dcterms:modified xsi:type="dcterms:W3CDTF">2025-01-15T00:08:24Z</dcterms:modified>
</cp:coreProperties>
</file>